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2D499-C6E4-4C4F-95D3-85E7C701D6D0}" v="300" dt="2019-09-22T13:07:22.263"/>
    <p1510:client id="{EA320488-B180-4717-BA11-7140A64F7F9A}" v="37" dt="2019-09-22T10:49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B2E59-24A1-4EC4-9D62-FD6E7C1B1AF6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CF61C7-FBFF-436A-9A8E-EFD829FFE6FD}">
      <dgm:prSet custT="1"/>
      <dgm:spPr/>
      <dgm:t>
        <a:bodyPr/>
        <a:lstStyle/>
        <a:p>
          <a:r>
            <a:rPr lang="hr-HR" sz="2400" dirty="0"/>
            <a:t>Helenističko razdoblje</a:t>
          </a:r>
          <a:endParaRPr lang="en-US" sz="2400" dirty="0"/>
        </a:p>
      </dgm:t>
    </dgm:pt>
    <dgm:pt modelId="{F799CB8D-013B-4D07-92E2-DEC21B548842}" type="parTrans" cxnId="{A3B91EED-514D-4945-8C18-E06C25DB41A1}">
      <dgm:prSet/>
      <dgm:spPr/>
      <dgm:t>
        <a:bodyPr/>
        <a:lstStyle/>
        <a:p>
          <a:endParaRPr lang="en-US"/>
        </a:p>
      </dgm:t>
    </dgm:pt>
    <dgm:pt modelId="{71BB5910-D837-4B50-B764-7E0D8A243896}" type="sibTrans" cxnId="{A3B91EED-514D-4945-8C18-E06C25DB41A1}">
      <dgm:prSet/>
      <dgm:spPr/>
      <dgm:t>
        <a:bodyPr/>
        <a:lstStyle/>
        <a:p>
          <a:endParaRPr lang="en-US"/>
        </a:p>
      </dgm:t>
    </dgm:pt>
    <dgm:pt modelId="{954E0100-8D05-46A5-A8A5-47A9B65A1FE6}">
      <dgm:prSet custT="1"/>
      <dgm:spPr/>
      <dgm:t>
        <a:bodyPr/>
        <a:lstStyle/>
        <a:p>
          <a:r>
            <a:rPr lang="hr-HR" sz="2400" dirty="0"/>
            <a:t>Gradovi smješteni na čvorištima putova</a:t>
          </a:r>
          <a:endParaRPr lang="en-US" sz="2400" dirty="0"/>
        </a:p>
      </dgm:t>
    </dgm:pt>
    <dgm:pt modelId="{AFFC787F-A362-41F2-BDE8-BC2ED1583C45}" type="parTrans" cxnId="{2680A486-95A9-432D-A864-C6B2F791C9BE}">
      <dgm:prSet/>
      <dgm:spPr/>
      <dgm:t>
        <a:bodyPr/>
        <a:lstStyle/>
        <a:p>
          <a:endParaRPr lang="en-US"/>
        </a:p>
      </dgm:t>
    </dgm:pt>
    <dgm:pt modelId="{90CD06AB-8F80-462E-B710-23B7AC2A4C32}" type="sibTrans" cxnId="{2680A486-95A9-432D-A864-C6B2F791C9BE}">
      <dgm:prSet/>
      <dgm:spPr/>
      <dgm:t>
        <a:bodyPr/>
        <a:lstStyle/>
        <a:p>
          <a:endParaRPr lang="en-US"/>
        </a:p>
      </dgm:t>
    </dgm:pt>
    <dgm:pt modelId="{AF5E58CC-2BF2-4B1D-B3C2-428168E4D46B}">
      <dgm:prSet custT="1"/>
      <dgm:spPr/>
      <dgm:t>
        <a:bodyPr/>
        <a:lstStyle/>
        <a:p>
          <a:r>
            <a:rPr lang="hr-HR" sz="2400" dirty="0"/>
            <a:t>Aleksandrija, grad osnovao Aleksandar Veliki na ušću Nila</a:t>
          </a:r>
          <a:endParaRPr lang="en-US" sz="2400" dirty="0"/>
        </a:p>
      </dgm:t>
    </dgm:pt>
    <dgm:pt modelId="{44324328-E16B-489D-9DCB-ECFCBCF5F78F}" type="parTrans" cxnId="{DA0F7694-A45B-46E4-9979-6771BF0A9559}">
      <dgm:prSet/>
      <dgm:spPr/>
      <dgm:t>
        <a:bodyPr/>
        <a:lstStyle/>
        <a:p>
          <a:endParaRPr lang="en-US"/>
        </a:p>
      </dgm:t>
    </dgm:pt>
    <dgm:pt modelId="{78C56DBA-D67A-4A0D-9F0C-51FF67A26DE8}" type="sibTrans" cxnId="{DA0F7694-A45B-46E4-9979-6771BF0A9559}">
      <dgm:prSet/>
      <dgm:spPr/>
      <dgm:t>
        <a:bodyPr/>
        <a:lstStyle/>
        <a:p>
          <a:endParaRPr lang="en-US"/>
        </a:p>
      </dgm:t>
    </dgm:pt>
    <dgm:pt modelId="{EB3ABB90-BD9B-40E0-AE86-BF3F3F1DA779}">
      <dgm:prSet custT="1"/>
      <dgm:spPr/>
      <dgm:t>
        <a:bodyPr/>
        <a:lstStyle/>
        <a:p>
          <a:r>
            <a:rPr lang="hr-HR" sz="2400" dirty="0"/>
            <a:t>Važno središte helenističke kulture i znanosti</a:t>
          </a:r>
          <a:endParaRPr lang="en-US" sz="2400" dirty="0"/>
        </a:p>
      </dgm:t>
    </dgm:pt>
    <dgm:pt modelId="{B3C1B80C-CFE5-4A40-94CB-A2165CE851BC}" type="parTrans" cxnId="{B48FAFC2-76CB-45E1-8AA2-A4CC08D0C5D2}">
      <dgm:prSet/>
      <dgm:spPr/>
      <dgm:t>
        <a:bodyPr/>
        <a:lstStyle/>
        <a:p>
          <a:endParaRPr lang="en-US"/>
        </a:p>
      </dgm:t>
    </dgm:pt>
    <dgm:pt modelId="{77EB0AC1-59E4-4F84-9018-C7D5BC87C9ED}" type="sibTrans" cxnId="{B48FAFC2-76CB-45E1-8AA2-A4CC08D0C5D2}">
      <dgm:prSet/>
      <dgm:spPr/>
      <dgm:t>
        <a:bodyPr/>
        <a:lstStyle/>
        <a:p>
          <a:endParaRPr lang="en-US"/>
        </a:p>
      </dgm:t>
    </dgm:pt>
    <dgm:pt modelId="{1C667E9E-D210-4CF1-B2D5-024033C3BFB8}" type="pres">
      <dgm:prSet presAssocID="{C92B2E59-24A1-4EC4-9D62-FD6E7C1B1A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A896FE9-21F2-4B07-BBA8-C18B9D264101}" type="pres">
      <dgm:prSet presAssocID="{C92B2E59-24A1-4EC4-9D62-FD6E7C1B1AF6}" presName="dummyMaxCanvas" presStyleCnt="0">
        <dgm:presLayoutVars/>
      </dgm:prSet>
      <dgm:spPr/>
    </dgm:pt>
    <dgm:pt modelId="{92061686-99CA-43D1-82C9-3E954FAEF352}" type="pres">
      <dgm:prSet presAssocID="{C92B2E59-24A1-4EC4-9D62-FD6E7C1B1AF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83B2A4-4BA4-45E1-9A72-F114AD255B1B}" type="pres">
      <dgm:prSet presAssocID="{C92B2E59-24A1-4EC4-9D62-FD6E7C1B1AF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49FCE5-EA7F-4F36-BF59-4C140F426D00}" type="pres">
      <dgm:prSet presAssocID="{C92B2E59-24A1-4EC4-9D62-FD6E7C1B1AF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3A2EDF-5E16-4409-B39A-EDDD157749E4}" type="pres">
      <dgm:prSet presAssocID="{C92B2E59-24A1-4EC4-9D62-FD6E7C1B1AF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DAE947-77BA-480E-903C-72C5BDE45D84}" type="pres">
      <dgm:prSet presAssocID="{C92B2E59-24A1-4EC4-9D62-FD6E7C1B1AF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85E38B-481A-4642-937D-384A6D312ED9}" type="pres">
      <dgm:prSet presAssocID="{C92B2E59-24A1-4EC4-9D62-FD6E7C1B1AF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723868-17E4-4C7F-8D50-9BEBEB221B6D}" type="pres">
      <dgm:prSet presAssocID="{C92B2E59-24A1-4EC4-9D62-FD6E7C1B1AF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93DCBE-CD69-434A-98D7-5D8C5E74A094}" type="pres">
      <dgm:prSet presAssocID="{C92B2E59-24A1-4EC4-9D62-FD6E7C1B1AF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E5D914-A1F4-40C8-AA14-3D448EAE1D94}" type="pres">
      <dgm:prSet presAssocID="{C92B2E59-24A1-4EC4-9D62-FD6E7C1B1AF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32CDD0-62F5-4489-A560-3CCF10442957}" type="pres">
      <dgm:prSet presAssocID="{C92B2E59-24A1-4EC4-9D62-FD6E7C1B1AF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B4F132-5A76-459E-A6A6-2A58E28E040E}" type="pres">
      <dgm:prSet presAssocID="{C92B2E59-24A1-4EC4-9D62-FD6E7C1B1AF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0F7694-A45B-46E4-9979-6771BF0A9559}" srcId="{C92B2E59-24A1-4EC4-9D62-FD6E7C1B1AF6}" destId="{AF5E58CC-2BF2-4B1D-B3C2-428168E4D46B}" srcOrd="2" destOrd="0" parTransId="{44324328-E16B-489D-9DCB-ECFCBCF5F78F}" sibTransId="{78C56DBA-D67A-4A0D-9F0C-51FF67A26DE8}"/>
    <dgm:cxn modelId="{C9B0730F-2BE9-40D8-A294-94AB7C41A08D}" type="presOf" srcId="{90CD06AB-8F80-462E-B710-23B7AC2A4C32}" destId="{B085E38B-481A-4642-937D-384A6D312ED9}" srcOrd="0" destOrd="0" presId="urn:microsoft.com/office/officeart/2005/8/layout/vProcess5"/>
    <dgm:cxn modelId="{F4112DB9-3AB7-45DF-8905-F9DAF7EB37A2}" type="presOf" srcId="{AF5E58CC-2BF2-4B1D-B3C2-428168E4D46B}" destId="{AE49FCE5-EA7F-4F36-BF59-4C140F426D00}" srcOrd="0" destOrd="0" presId="urn:microsoft.com/office/officeart/2005/8/layout/vProcess5"/>
    <dgm:cxn modelId="{61761897-ACA4-4B55-95DA-DCDC4A83327E}" type="presOf" srcId="{954E0100-8D05-46A5-A8A5-47A9B65A1FE6}" destId="{E0E5D914-A1F4-40C8-AA14-3D448EAE1D94}" srcOrd="1" destOrd="0" presId="urn:microsoft.com/office/officeart/2005/8/layout/vProcess5"/>
    <dgm:cxn modelId="{638521AB-838C-42C8-A4C7-B540FB569EB3}" type="presOf" srcId="{EB3ABB90-BD9B-40E0-AE86-BF3F3F1DA779}" destId="{EB3A2EDF-5E16-4409-B39A-EDDD157749E4}" srcOrd="0" destOrd="0" presId="urn:microsoft.com/office/officeart/2005/8/layout/vProcess5"/>
    <dgm:cxn modelId="{2680A486-95A9-432D-A864-C6B2F791C9BE}" srcId="{C92B2E59-24A1-4EC4-9D62-FD6E7C1B1AF6}" destId="{954E0100-8D05-46A5-A8A5-47A9B65A1FE6}" srcOrd="1" destOrd="0" parTransId="{AFFC787F-A362-41F2-BDE8-BC2ED1583C45}" sibTransId="{90CD06AB-8F80-462E-B710-23B7AC2A4C32}"/>
    <dgm:cxn modelId="{0198FFA5-CC72-49DB-B8D7-D3DF837371CD}" type="presOf" srcId="{D6CF61C7-FBFF-436A-9A8E-EFD829FFE6FD}" destId="{92061686-99CA-43D1-82C9-3E954FAEF352}" srcOrd="0" destOrd="0" presId="urn:microsoft.com/office/officeart/2005/8/layout/vProcess5"/>
    <dgm:cxn modelId="{98FDD1F7-CDCE-468F-9A0F-8B623BB5CD55}" type="presOf" srcId="{71BB5910-D837-4B50-B764-7E0D8A243896}" destId="{01DAE947-77BA-480E-903C-72C5BDE45D84}" srcOrd="0" destOrd="0" presId="urn:microsoft.com/office/officeart/2005/8/layout/vProcess5"/>
    <dgm:cxn modelId="{B48FAFC2-76CB-45E1-8AA2-A4CC08D0C5D2}" srcId="{C92B2E59-24A1-4EC4-9D62-FD6E7C1B1AF6}" destId="{EB3ABB90-BD9B-40E0-AE86-BF3F3F1DA779}" srcOrd="3" destOrd="0" parTransId="{B3C1B80C-CFE5-4A40-94CB-A2165CE851BC}" sibTransId="{77EB0AC1-59E4-4F84-9018-C7D5BC87C9ED}"/>
    <dgm:cxn modelId="{70244156-D67C-40EB-87A9-029A506D12D0}" type="presOf" srcId="{954E0100-8D05-46A5-A8A5-47A9B65A1FE6}" destId="{2383B2A4-4BA4-45E1-9A72-F114AD255B1B}" srcOrd="0" destOrd="0" presId="urn:microsoft.com/office/officeart/2005/8/layout/vProcess5"/>
    <dgm:cxn modelId="{828CD7CC-C1A5-43A7-8DD9-1D0968E6BD0B}" type="presOf" srcId="{EB3ABB90-BD9B-40E0-AE86-BF3F3F1DA779}" destId="{DDB4F132-5A76-459E-A6A6-2A58E28E040E}" srcOrd="1" destOrd="0" presId="urn:microsoft.com/office/officeart/2005/8/layout/vProcess5"/>
    <dgm:cxn modelId="{7595CD95-19F7-42F5-BCE4-6558F7665592}" type="presOf" srcId="{AF5E58CC-2BF2-4B1D-B3C2-428168E4D46B}" destId="{E332CDD0-62F5-4489-A560-3CCF10442957}" srcOrd="1" destOrd="0" presId="urn:microsoft.com/office/officeart/2005/8/layout/vProcess5"/>
    <dgm:cxn modelId="{CB889565-C793-4D8B-814C-FECD606F15E8}" type="presOf" srcId="{78C56DBA-D67A-4A0D-9F0C-51FF67A26DE8}" destId="{E0723868-17E4-4C7F-8D50-9BEBEB221B6D}" srcOrd="0" destOrd="0" presId="urn:microsoft.com/office/officeart/2005/8/layout/vProcess5"/>
    <dgm:cxn modelId="{A1F5E60B-0A2E-4644-9FB3-DB2971630349}" type="presOf" srcId="{D6CF61C7-FBFF-436A-9A8E-EFD829FFE6FD}" destId="{8A93DCBE-CD69-434A-98D7-5D8C5E74A094}" srcOrd="1" destOrd="0" presId="urn:microsoft.com/office/officeart/2005/8/layout/vProcess5"/>
    <dgm:cxn modelId="{1FF3C5F7-B4D3-4D15-B9A0-7AE2BB8DCE19}" type="presOf" srcId="{C92B2E59-24A1-4EC4-9D62-FD6E7C1B1AF6}" destId="{1C667E9E-D210-4CF1-B2D5-024033C3BFB8}" srcOrd="0" destOrd="0" presId="urn:microsoft.com/office/officeart/2005/8/layout/vProcess5"/>
    <dgm:cxn modelId="{A3B91EED-514D-4945-8C18-E06C25DB41A1}" srcId="{C92B2E59-24A1-4EC4-9D62-FD6E7C1B1AF6}" destId="{D6CF61C7-FBFF-436A-9A8E-EFD829FFE6FD}" srcOrd="0" destOrd="0" parTransId="{F799CB8D-013B-4D07-92E2-DEC21B548842}" sibTransId="{71BB5910-D837-4B50-B764-7E0D8A243896}"/>
    <dgm:cxn modelId="{5895E3B4-9B56-44FB-A92A-E003CB0C7176}" type="presParOf" srcId="{1C667E9E-D210-4CF1-B2D5-024033C3BFB8}" destId="{4A896FE9-21F2-4B07-BBA8-C18B9D264101}" srcOrd="0" destOrd="0" presId="urn:microsoft.com/office/officeart/2005/8/layout/vProcess5"/>
    <dgm:cxn modelId="{4DBBF773-0709-4E61-B5DE-B7A950C0817A}" type="presParOf" srcId="{1C667E9E-D210-4CF1-B2D5-024033C3BFB8}" destId="{92061686-99CA-43D1-82C9-3E954FAEF352}" srcOrd="1" destOrd="0" presId="urn:microsoft.com/office/officeart/2005/8/layout/vProcess5"/>
    <dgm:cxn modelId="{5EAD3F92-E8FF-4718-AD34-9A1A0C49C8DE}" type="presParOf" srcId="{1C667E9E-D210-4CF1-B2D5-024033C3BFB8}" destId="{2383B2A4-4BA4-45E1-9A72-F114AD255B1B}" srcOrd="2" destOrd="0" presId="urn:microsoft.com/office/officeart/2005/8/layout/vProcess5"/>
    <dgm:cxn modelId="{B2692ADA-8E27-4893-8FAC-0584405A6153}" type="presParOf" srcId="{1C667E9E-D210-4CF1-B2D5-024033C3BFB8}" destId="{AE49FCE5-EA7F-4F36-BF59-4C140F426D00}" srcOrd="3" destOrd="0" presId="urn:microsoft.com/office/officeart/2005/8/layout/vProcess5"/>
    <dgm:cxn modelId="{E477B1E6-BAF8-487D-828F-BF79F51CB03C}" type="presParOf" srcId="{1C667E9E-D210-4CF1-B2D5-024033C3BFB8}" destId="{EB3A2EDF-5E16-4409-B39A-EDDD157749E4}" srcOrd="4" destOrd="0" presId="urn:microsoft.com/office/officeart/2005/8/layout/vProcess5"/>
    <dgm:cxn modelId="{E4F1F3E4-BEEB-4556-A64C-1E939AED57C0}" type="presParOf" srcId="{1C667E9E-D210-4CF1-B2D5-024033C3BFB8}" destId="{01DAE947-77BA-480E-903C-72C5BDE45D84}" srcOrd="5" destOrd="0" presId="urn:microsoft.com/office/officeart/2005/8/layout/vProcess5"/>
    <dgm:cxn modelId="{527D2A1B-5172-4E01-AB91-AF5129F2C4FA}" type="presParOf" srcId="{1C667E9E-D210-4CF1-B2D5-024033C3BFB8}" destId="{B085E38B-481A-4642-937D-384A6D312ED9}" srcOrd="6" destOrd="0" presId="urn:microsoft.com/office/officeart/2005/8/layout/vProcess5"/>
    <dgm:cxn modelId="{E6555735-A5F2-4102-8F32-580A3A33973E}" type="presParOf" srcId="{1C667E9E-D210-4CF1-B2D5-024033C3BFB8}" destId="{E0723868-17E4-4C7F-8D50-9BEBEB221B6D}" srcOrd="7" destOrd="0" presId="urn:microsoft.com/office/officeart/2005/8/layout/vProcess5"/>
    <dgm:cxn modelId="{4E302CB0-855A-4DA3-BA27-1AF702B54918}" type="presParOf" srcId="{1C667E9E-D210-4CF1-B2D5-024033C3BFB8}" destId="{8A93DCBE-CD69-434A-98D7-5D8C5E74A094}" srcOrd="8" destOrd="0" presId="urn:microsoft.com/office/officeart/2005/8/layout/vProcess5"/>
    <dgm:cxn modelId="{E0315812-408A-4A2F-9970-DD67D37D4F59}" type="presParOf" srcId="{1C667E9E-D210-4CF1-B2D5-024033C3BFB8}" destId="{E0E5D914-A1F4-40C8-AA14-3D448EAE1D94}" srcOrd="9" destOrd="0" presId="urn:microsoft.com/office/officeart/2005/8/layout/vProcess5"/>
    <dgm:cxn modelId="{FC2B6FBC-1751-406E-8ED8-9BFA92FC8C5B}" type="presParOf" srcId="{1C667E9E-D210-4CF1-B2D5-024033C3BFB8}" destId="{E332CDD0-62F5-4489-A560-3CCF10442957}" srcOrd="10" destOrd="0" presId="urn:microsoft.com/office/officeart/2005/8/layout/vProcess5"/>
    <dgm:cxn modelId="{79319FCE-FCF1-4A3A-98A2-B02037483F7A}" type="presParOf" srcId="{1C667E9E-D210-4CF1-B2D5-024033C3BFB8}" destId="{DDB4F132-5A76-459E-A6A6-2A58E28E040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2BE7BC-CD42-4235-8B58-BE290C244EBD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5B0467A-F4E5-4687-A99E-A8CE5F847B7D}">
      <dgm:prSet/>
      <dgm:spPr/>
      <dgm:t>
        <a:bodyPr/>
        <a:lstStyle/>
        <a:p>
          <a:r>
            <a:rPr lang="hr-HR"/>
            <a:t>Zapise ostavili brojni pisci</a:t>
          </a:r>
          <a:endParaRPr lang="en-US"/>
        </a:p>
      </dgm:t>
    </dgm:pt>
    <dgm:pt modelId="{3765CFD1-9C63-450E-AB67-5DD939A42367}" type="parTrans" cxnId="{6ED40DD1-A6D3-4E92-871F-BC6C418FED52}">
      <dgm:prSet/>
      <dgm:spPr/>
      <dgm:t>
        <a:bodyPr/>
        <a:lstStyle/>
        <a:p>
          <a:endParaRPr lang="en-US"/>
        </a:p>
      </dgm:t>
    </dgm:pt>
    <dgm:pt modelId="{E437A96A-D399-4D88-9F6F-3806210A40FC}" type="sibTrans" cxnId="{6ED40DD1-A6D3-4E92-871F-BC6C418FED52}">
      <dgm:prSet/>
      <dgm:spPr/>
      <dgm:t>
        <a:bodyPr/>
        <a:lstStyle/>
        <a:p>
          <a:endParaRPr lang="en-US"/>
        </a:p>
      </dgm:t>
    </dgm:pt>
    <dgm:pt modelId="{57C45741-0C2C-4ACE-BFB0-F846646FE463}">
      <dgm:prSet/>
      <dgm:spPr/>
      <dgm:t>
        <a:bodyPr/>
        <a:lstStyle/>
        <a:p>
          <a:r>
            <a:rPr lang="hr-HR"/>
            <a:t>Grčki geograf Strabon</a:t>
          </a:r>
          <a:endParaRPr lang="en-US"/>
        </a:p>
      </dgm:t>
    </dgm:pt>
    <dgm:pt modelId="{0E1EF1E0-0156-44E3-A6BF-4C115CA3CBE0}" type="parTrans" cxnId="{9B9A3481-FA41-43C3-8439-7336BCD4382D}">
      <dgm:prSet/>
      <dgm:spPr/>
      <dgm:t>
        <a:bodyPr/>
        <a:lstStyle/>
        <a:p>
          <a:endParaRPr lang="en-US"/>
        </a:p>
      </dgm:t>
    </dgm:pt>
    <dgm:pt modelId="{4A0332B9-158E-4629-91C9-B3C0CC294760}" type="sibTrans" cxnId="{9B9A3481-FA41-43C3-8439-7336BCD4382D}">
      <dgm:prSet/>
      <dgm:spPr/>
      <dgm:t>
        <a:bodyPr/>
        <a:lstStyle/>
        <a:p>
          <a:endParaRPr lang="en-US"/>
        </a:p>
      </dgm:t>
    </dgm:pt>
    <dgm:pt modelId="{F6E7545E-E6B5-405D-9BE2-884BDFFDA24D}">
      <dgm:prSet/>
      <dgm:spPr/>
      <dgm:t>
        <a:bodyPr/>
        <a:lstStyle/>
        <a:p>
          <a:r>
            <a:rPr lang="hr-HR"/>
            <a:t>Židovski pisac Josip Flavije </a:t>
          </a:r>
          <a:endParaRPr lang="en-US"/>
        </a:p>
      </dgm:t>
    </dgm:pt>
    <dgm:pt modelId="{3EFA5F2E-A371-4FE0-96F2-9B9B1C7B22C6}" type="parTrans" cxnId="{C1F0B85A-1BBD-40BD-B796-0D127D388B64}">
      <dgm:prSet/>
      <dgm:spPr/>
      <dgm:t>
        <a:bodyPr/>
        <a:lstStyle/>
        <a:p>
          <a:endParaRPr lang="en-US"/>
        </a:p>
      </dgm:t>
    </dgm:pt>
    <dgm:pt modelId="{9409B304-A4E6-46E1-A589-DF6BDCE4FE5E}" type="sibTrans" cxnId="{C1F0B85A-1BBD-40BD-B796-0D127D388B64}">
      <dgm:prSet/>
      <dgm:spPr/>
      <dgm:t>
        <a:bodyPr/>
        <a:lstStyle/>
        <a:p>
          <a:endParaRPr lang="en-US"/>
        </a:p>
      </dgm:t>
    </dgm:pt>
    <dgm:pt modelId="{33BE7788-329E-42D1-8B4F-10E87ED98461}">
      <dgm:prSet/>
      <dgm:spPr/>
      <dgm:t>
        <a:bodyPr/>
        <a:lstStyle/>
        <a:p>
          <a:r>
            <a:rPr lang="hr-HR" dirty="0"/>
            <a:t>Srušen u potresu u prvoj polovici XIV. stoljeća</a:t>
          </a:r>
          <a:endParaRPr lang="en-US" dirty="0"/>
        </a:p>
      </dgm:t>
    </dgm:pt>
    <dgm:pt modelId="{E3249FE2-4264-4989-B45C-14E50FDA4EEF}" type="parTrans" cxnId="{2B720325-DAF7-4D04-9E6C-545E98B7C3C6}">
      <dgm:prSet/>
      <dgm:spPr/>
      <dgm:t>
        <a:bodyPr/>
        <a:lstStyle/>
        <a:p>
          <a:endParaRPr lang="en-US"/>
        </a:p>
      </dgm:t>
    </dgm:pt>
    <dgm:pt modelId="{3AE97737-4BB1-4A60-ABD8-C592360D78CB}" type="sibTrans" cxnId="{2B720325-DAF7-4D04-9E6C-545E98B7C3C6}">
      <dgm:prSet/>
      <dgm:spPr/>
      <dgm:t>
        <a:bodyPr/>
        <a:lstStyle/>
        <a:p>
          <a:endParaRPr lang="en-US"/>
        </a:p>
      </dgm:t>
    </dgm:pt>
    <dgm:pt modelId="{24658A47-E61E-4A5C-BDD9-140E70D4AD28}" type="pres">
      <dgm:prSet presAssocID="{852BE7BC-CD42-4235-8B58-BE290C244EB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26AF43C-E183-4280-BA57-8FC7773C0AC0}" type="pres">
      <dgm:prSet presAssocID="{852BE7BC-CD42-4235-8B58-BE290C244EBD}" presName="dummyMaxCanvas" presStyleCnt="0">
        <dgm:presLayoutVars/>
      </dgm:prSet>
      <dgm:spPr/>
    </dgm:pt>
    <dgm:pt modelId="{D5535345-1ADA-498E-A60D-1F0C2461CD0C}" type="pres">
      <dgm:prSet presAssocID="{852BE7BC-CD42-4235-8B58-BE290C244EB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B258F9-4741-44EE-B678-9F0F00EFE45B}" type="pres">
      <dgm:prSet presAssocID="{852BE7BC-CD42-4235-8B58-BE290C244EB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9C79A2-9C16-4674-B409-EE0D988BC504}" type="pres">
      <dgm:prSet presAssocID="{852BE7BC-CD42-4235-8B58-BE290C244EB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9A2089-4F53-49B0-90C9-13506E8706CC}" type="pres">
      <dgm:prSet presAssocID="{852BE7BC-CD42-4235-8B58-BE290C244EB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0C89A3-F685-479D-90A3-A8B72238BA17}" type="pres">
      <dgm:prSet presAssocID="{852BE7BC-CD42-4235-8B58-BE290C244EB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6FF34F-58BC-4424-A9F4-FB8EB6A9F2A3}" type="pres">
      <dgm:prSet presAssocID="{852BE7BC-CD42-4235-8B58-BE290C244EB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4F5CD4-CECF-46AD-9D50-9E784CFB194A}" type="pres">
      <dgm:prSet presAssocID="{852BE7BC-CD42-4235-8B58-BE290C244EB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99DFC5-2EFC-4375-9307-95654EB31261}" type="pres">
      <dgm:prSet presAssocID="{852BE7BC-CD42-4235-8B58-BE290C244EB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5BAA05-B673-4BAB-9AD6-83301DBC7897}" type="pres">
      <dgm:prSet presAssocID="{852BE7BC-CD42-4235-8B58-BE290C244EB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59C020-4CB4-4BFF-B724-4B175625F635}" type="pres">
      <dgm:prSet presAssocID="{852BE7BC-CD42-4235-8B58-BE290C244EB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58A77C-EED9-445E-8C07-2E6ABC2E553D}" type="pres">
      <dgm:prSet presAssocID="{852BE7BC-CD42-4235-8B58-BE290C244EB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B720325-DAF7-4D04-9E6C-545E98B7C3C6}" srcId="{852BE7BC-CD42-4235-8B58-BE290C244EBD}" destId="{33BE7788-329E-42D1-8B4F-10E87ED98461}" srcOrd="3" destOrd="0" parTransId="{E3249FE2-4264-4989-B45C-14E50FDA4EEF}" sibTransId="{3AE97737-4BB1-4A60-ABD8-C592360D78CB}"/>
    <dgm:cxn modelId="{29C19364-2936-400A-ADA3-6C9785BC970F}" type="presOf" srcId="{F6E7545E-E6B5-405D-9BE2-884BDFFDA24D}" destId="{D859C020-4CB4-4BFF-B724-4B175625F635}" srcOrd="1" destOrd="0" presId="urn:microsoft.com/office/officeart/2005/8/layout/vProcess5"/>
    <dgm:cxn modelId="{BC2D1F70-BEA9-434A-91B4-76D74DC1983B}" type="presOf" srcId="{33BE7788-329E-42D1-8B4F-10E87ED98461}" destId="{1E58A77C-EED9-445E-8C07-2E6ABC2E553D}" srcOrd="1" destOrd="0" presId="urn:microsoft.com/office/officeart/2005/8/layout/vProcess5"/>
    <dgm:cxn modelId="{16E33458-C155-4CB0-8931-5F0028608D05}" type="presOf" srcId="{57C45741-0C2C-4ACE-BFB0-F846646FE463}" destId="{B7B258F9-4741-44EE-B678-9F0F00EFE45B}" srcOrd="0" destOrd="0" presId="urn:microsoft.com/office/officeart/2005/8/layout/vProcess5"/>
    <dgm:cxn modelId="{FE25FAD0-EA6A-463F-9063-AE35E61E6F42}" type="presOf" srcId="{33BE7788-329E-42D1-8B4F-10E87ED98461}" destId="{819A2089-4F53-49B0-90C9-13506E8706CC}" srcOrd="0" destOrd="0" presId="urn:microsoft.com/office/officeart/2005/8/layout/vProcess5"/>
    <dgm:cxn modelId="{235BC710-503E-4A73-8F28-8918DEF3E172}" type="presOf" srcId="{4A0332B9-158E-4629-91C9-B3C0CC294760}" destId="{206FF34F-58BC-4424-A9F4-FB8EB6A9F2A3}" srcOrd="0" destOrd="0" presId="urn:microsoft.com/office/officeart/2005/8/layout/vProcess5"/>
    <dgm:cxn modelId="{7C93C061-31BC-4F7F-8373-E0C4C5BDCD90}" type="presOf" srcId="{E437A96A-D399-4D88-9F6F-3806210A40FC}" destId="{E90C89A3-F685-479D-90A3-A8B72238BA17}" srcOrd="0" destOrd="0" presId="urn:microsoft.com/office/officeart/2005/8/layout/vProcess5"/>
    <dgm:cxn modelId="{C1F0B85A-1BBD-40BD-B796-0D127D388B64}" srcId="{852BE7BC-CD42-4235-8B58-BE290C244EBD}" destId="{F6E7545E-E6B5-405D-9BE2-884BDFFDA24D}" srcOrd="2" destOrd="0" parTransId="{3EFA5F2E-A371-4FE0-96F2-9B9B1C7B22C6}" sibTransId="{9409B304-A4E6-46E1-A589-DF6BDCE4FE5E}"/>
    <dgm:cxn modelId="{24B068C8-AFAB-4F44-BE7F-A68A55351F89}" type="presOf" srcId="{B5B0467A-F4E5-4687-A99E-A8CE5F847B7D}" destId="{D5535345-1ADA-498E-A60D-1F0C2461CD0C}" srcOrd="0" destOrd="0" presId="urn:microsoft.com/office/officeart/2005/8/layout/vProcess5"/>
    <dgm:cxn modelId="{9B83D030-F1BA-47BA-9178-AD60FF760DBD}" type="presOf" srcId="{57C45741-0C2C-4ACE-BFB0-F846646FE463}" destId="{015BAA05-B673-4BAB-9AD6-83301DBC7897}" srcOrd="1" destOrd="0" presId="urn:microsoft.com/office/officeart/2005/8/layout/vProcess5"/>
    <dgm:cxn modelId="{F6909FB1-7B39-421F-BF1E-F1072AF54F09}" type="presOf" srcId="{B5B0467A-F4E5-4687-A99E-A8CE5F847B7D}" destId="{9499DFC5-2EFC-4375-9307-95654EB31261}" srcOrd="1" destOrd="0" presId="urn:microsoft.com/office/officeart/2005/8/layout/vProcess5"/>
    <dgm:cxn modelId="{9B9A3481-FA41-43C3-8439-7336BCD4382D}" srcId="{852BE7BC-CD42-4235-8B58-BE290C244EBD}" destId="{57C45741-0C2C-4ACE-BFB0-F846646FE463}" srcOrd="1" destOrd="0" parTransId="{0E1EF1E0-0156-44E3-A6BF-4C115CA3CBE0}" sibTransId="{4A0332B9-158E-4629-91C9-B3C0CC294760}"/>
    <dgm:cxn modelId="{43799323-E998-4E08-A722-F36061A6DC28}" type="presOf" srcId="{F6E7545E-E6B5-405D-9BE2-884BDFFDA24D}" destId="{909C79A2-9C16-4674-B409-EE0D988BC504}" srcOrd="0" destOrd="0" presId="urn:microsoft.com/office/officeart/2005/8/layout/vProcess5"/>
    <dgm:cxn modelId="{4DBAB966-774D-49C8-9F90-C848D305129E}" type="presOf" srcId="{852BE7BC-CD42-4235-8B58-BE290C244EBD}" destId="{24658A47-E61E-4A5C-BDD9-140E70D4AD28}" srcOrd="0" destOrd="0" presId="urn:microsoft.com/office/officeart/2005/8/layout/vProcess5"/>
    <dgm:cxn modelId="{86A4C35B-0EE8-494C-8AC6-D2742F695A50}" type="presOf" srcId="{9409B304-A4E6-46E1-A589-DF6BDCE4FE5E}" destId="{4D4F5CD4-CECF-46AD-9D50-9E784CFB194A}" srcOrd="0" destOrd="0" presId="urn:microsoft.com/office/officeart/2005/8/layout/vProcess5"/>
    <dgm:cxn modelId="{6ED40DD1-A6D3-4E92-871F-BC6C418FED52}" srcId="{852BE7BC-CD42-4235-8B58-BE290C244EBD}" destId="{B5B0467A-F4E5-4687-A99E-A8CE5F847B7D}" srcOrd="0" destOrd="0" parTransId="{3765CFD1-9C63-450E-AB67-5DD939A42367}" sibTransId="{E437A96A-D399-4D88-9F6F-3806210A40FC}"/>
    <dgm:cxn modelId="{312A45C5-6028-4EA8-B10D-5E8B140C60DC}" type="presParOf" srcId="{24658A47-E61E-4A5C-BDD9-140E70D4AD28}" destId="{126AF43C-E183-4280-BA57-8FC7773C0AC0}" srcOrd="0" destOrd="0" presId="urn:microsoft.com/office/officeart/2005/8/layout/vProcess5"/>
    <dgm:cxn modelId="{4E8DE8B5-95DA-464C-A7CF-B6AE806DAD66}" type="presParOf" srcId="{24658A47-E61E-4A5C-BDD9-140E70D4AD28}" destId="{D5535345-1ADA-498E-A60D-1F0C2461CD0C}" srcOrd="1" destOrd="0" presId="urn:microsoft.com/office/officeart/2005/8/layout/vProcess5"/>
    <dgm:cxn modelId="{7AA4DB24-D4D4-45AE-B14C-2C92EB7C429E}" type="presParOf" srcId="{24658A47-E61E-4A5C-BDD9-140E70D4AD28}" destId="{B7B258F9-4741-44EE-B678-9F0F00EFE45B}" srcOrd="2" destOrd="0" presId="urn:microsoft.com/office/officeart/2005/8/layout/vProcess5"/>
    <dgm:cxn modelId="{D8504BE0-D4C8-496C-AC95-A979324CF4A8}" type="presParOf" srcId="{24658A47-E61E-4A5C-BDD9-140E70D4AD28}" destId="{909C79A2-9C16-4674-B409-EE0D988BC504}" srcOrd="3" destOrd="0" presId="urn:microsoft.com/office/officeart/2005/8/layout/vProcess5"/>
    <dgm:cxn modelId="{3E0BA64B-877E-4813-A093-845D70F3AD63}" type="presParOf" srcId="{24658A47-E61E-4A5C-BDD9-140E70D4AD28}" destId="{819A2089-4F53-49B0-90C9-13506E8706CC}" srcOrd="4" destOrd="0" presId="urn:microsoft.com/office/officeart/2005/8/layout/vProcess5"/>
    <dgm:cxn modelId="{666C2FAF-1E67-48FB-B281-042F94D9F1D6}" type="presParOf" srcId="{24658A47-E61E-4A5C-BDD9-140E70D4AD28}" destId="{E90C89A3-F685-479D-90A3-A8B72238BA17}" srcOrd="5" destOrd="0" presId="urn:microsoft.com/office/officeart/2005/8/layout/vProcess5"/>
    <dgm:cxn modelId="{1B407964-185A-47B3-9FA8-25ADAD201904}" type="presParOf" srcId="{24658A47-E61E-4A5C-BDD9-140E70D4AD28}" destId="{206FF34F-58BC-4424-A9F4-FB8EB6A9F2A3}" srcOrd="6" destOrd="0" presId="urn:microsoft.com/office/officeart/2005/8/layout/vProcess5"/>
    <dgm:cxn modelId="{DC28C4A9-CA63-4133-99A2-6695515C9616}" type="presParOf" srcId="{24658A47-E61E-4A5C-BDD9-140E70D4AD28}" destId="{4D4F5CD4-CECF-46AD-9D50-9E784CFB194A}" srcOrd="7" destOrd="0" presId="urn:microsoft.com/office/officeart/2005/8/layout/vProcess5"/>
    <dgm:cxn modelId="{BC225921-8899-49D1-BFF4-DA3EF1D0ECD9}" type="presParOf" srcId="{24658A47-E61E-4A5C-BDD9-140E70D4AD28}" destId="{9499DFC5-2EFC-4375-9307-95654EB31261}" srcOrd="8" destOrd="0" presId="urn:microsoft.com/office/officeart/2005/8/layout/vProcess5"/>
    <dgm:cxn modelId="{ED53CC08-2DCA-4745-9BC6-DBC6DA18DEAF}" type="presParOf" srcId="{24658A47-E61E-4A5C-BDD9-140E70D4AD28}" destId="{015BAA05-B673-4BAB-9AD6-83301DBC7897}" srcOrd="9" destOrd="0" presId="urn:microsoft.com/office/officeart/2005/8/layout/vProcess5"/>
    <dgm:cxn modelId="{A5CE613E-FDC5-4488-88EC-9BA251183BB1}" type="presParOf" srcId="{24658A47-E61E-4A5C-BDD9-140E70D4AD28}" destId="{D859C020-4CB4-4BFF-B724-4B175625F635}" srcOrd="10" destOrd="0" presId="urn:microsoft.com/office/officeart/2005/8/layout/vProcess5"/>
    <dgm:cxn modelId="{589E8D46-028A-427C-AE32-6B2922E5DA5E}" type="presParOf" srcId="{24658A47-E61E-4A5C-BDD9-140E70D4AD28}" destId="{1E58A77C-EED9-445E-8C07-2E6ABC2E553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EBA494-46BC-4521-899C-167131396665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42769B-8740-4AB6-962B-E5B49C0B01F5}">
      <dgm:prSet/>
      <dgm:spPr/>
      <dgm:t>
        <a:bodyPr/>
        <a:lstStyle/>
        <a:p>
          <a:r>
            <a:rPr lang="hr-HR"/>
            <a:t>Aleksandrija:</a:t>
          </a:r>
          <a:endParaRPr lang="en-US"/>
        </a:p>
      </dgm:t>
    </dgm:pt>
    <dgm:pt modelId="{81BD5FDD-64E8-431C-B638-A95B53624969}" type="parTrans" cxnId="{A7B6DA5A-C5A8-4C1B-8F58-75634ECEB4A3}">
      <dgm:prSet/>
      <dgm:spPr/>
      <dgm:t>
        <a:bodyPr/>
        <a:lstStyle/>
        <a:p>
          <a:endParaRPr lang="en-US"/>
        </a:p>
      </dgm:t>
    </dgm:pt>
    <dgm:pt modelId="{3AA029F5-569E-4E91-8E35-A88E22B20E8D}" type="sibTrans" cxnId="{A7B6DA5A-C5A8-4C1B-8F58-75634ECEB4A3}">
      <dgm:prSet/>
      <dgm:spPr/>
      <dgm:t>
        <a:bodyPr/>
        <a:lstStyle/>
        <a:p>
          <a:endParaRPr lang="en-US"/>
        </a:p>
      </dgm:t>
    </dgm:pt>
    <dgm:pt modelId="{1F6B0B79-6208-4A95-B59D-A71BF3DB53B5}">
      <dgm:prSet/>
      <dgm:spPr/>
      <dgm:t>
        <a:bodyPr/>
        <a:lstStyle/>
        <a:p>
          <a:r>
            <a:rPr lang="hr-HR" dirty="0"/>
            <a:t>grad osnovao Aleksandar Veliki</a:t>
          </a:r>
          <a:endParaRPr lang="en-US" dirty="0"/>
        </a:p>
      </dgm:t>
    </dgm:pt>
    <dgm:pt modelId="{E6E330DB-CD70-45FD-A3EE-F482EE71CF08}" type="parTrans" cxnId="{E09558E3-6735-453C-B87E-5EF9EA3036D0}">
      <dgm:prSet/>
      <dgm:spPr/>
      <dgm:t>
        <a:bodyPr/>
        <a:lstStyle/>
        <a:p>
          <a:endParaRPr lang="en-US"/>
        </a:p>
      </dgm:t>
    </dgm:pt>
    <dgm:pt modelId="{617E5D95-0385-4753-A9E2-DC92B000D522}" type="sibTrans" cxnId="{E09558E3-6735-453C-B87E-5EF9EA3036D0}">
      <dgm:prSet/>
      <dgm:spPr/>
      <dgm:t>
        <a:bodyPr/>
        <a:lstStyle/>
        <a:p>
          <a:endParaRPr lang="en-US"/>
        </a:p>
      </dgm:t>
    </dgm:pt>
    <dgm:pt modelId="{007B4F92-C365-4F8E-9985-3528998CD9C2}">
      <dgm:prSet/>
      <dgm:spPr/>
      <dgm:t>
        <a:bodyPr/>
        <a:lstStyle/>
        <a:p>
          <a:r>
            <a:rPr lang="en-US" dirty="0"/>
            <a:t>s</a:t>
          </a:r>
          <a:r>
            <a:rPr lang="hr-HR" dirty="0"/>
            <a:t>redište helenističke kulture i znanosti</a:t>
          </a:r>
          <a:endParaRPr lang="en-US" dirty="0"/>
        </a:p>
      </dgm:t>
    </dgm:pt>
    <dgm:pt modelId="{B87B4B93-3D80-4909-BDD7-64D1C16E71EF}" type="parTrans" cxnId="{03D3C362-0FE2-4A07-9720-28FB36804D8F}">
      <dgm:prSet/>
      <dgm:spPr/>
      <dgm:t>
        <a:bodyPr/>
        <a:lstStyle/>
        <a:p>
          <a:endParaRPr lang="en-US"/>
        </a:p>
      </dgm:t>
    </dgm:pt>
    <dgm:pt modelId="{BB4C5C2E-A36F-4FD5-9A5C-F3BA297087A2}" type="sibTrans" cxnId="{03D3C362-0FE2-4A07-9720-28FB36804D8F}">
      <dgm:prSet/>
      <dgm:spPr/>
      <dgm:t>
        <a:bodyPr/>
        <a:lstStyle/>
        <a:p>
          <a:endParaRPr lang="en-US"/>
        </a:p>
      </dgm:t>
    </dgm:pt>
    <dgm:pt modelId="{B8DFFED2-B588-4BB4-AE3B-8180FDD45549}">
      <dgm:prSet/>
      <dgm:spPr/>
      <dgm:t>
        <a:bodyPr/>
        <a:lstStyle/>
        <a:p>
          <a:r>
            <a:rPr lang="en-US" dirty="0"/>
            <a:t>m</a:t>
          </a:r>
          <a:r>
            <a:rPr lang="hr-HR" dirty="0"/>
            <a:t>oderni i detaljno planirani grad</a:t>
          </a:r>
          <a:endParaRPr lang="en-US" dirty="0"/>
        </a:p>
      </dgm:t>
    </dgm:pt>
    <dgm:pt modelId="{B3265576-EC23-4F6C-8F64-F1CC91A3A454}" type="parTrans" cxnId="{F9A8EAA7-B86A-4753-BB19-9F757142E010}">
      <dgm:prSet/>
      <dgm:spPr/>
      <dgm:t>
        <a:bodyPr/>
        <a:lstStyle/>
        <a:p>
          <a:endParaRPr lang="en-US"/>
        </a:p>
      </dgm:t>
    </dgm:pt>
    <dgm:pt modelId="{97A8C55B-1B4A-4AB9-A512-F7621E060B41}" type="sibTrans" cxnId="{F9A8EAA7-B86A-4753-BB19-9F757142E010}">
      <dgm:prSet/>
      <dgm:spPr/>
      <dgm:t>
        <a:bodyPr/>
        <a:lstStyle/>
        <a:p>
          <a:endParaRPr lang="en-US"/>
        </a:p>
      </dgm:t>
    </dgm:pt>
    <dgm:pt modelId="{73E96F2A-79E6-4FF0-8855-AC018B8365D8}">
      <dgm:prSet/>
      <dgm:spPr/>
      <dgm:t>
        <a:bodyPr/>
        <a:lstStyle/>
        <a:p>
          <a:r>
            <a:rPr lang="en-US" dirty="0"/>
            <a:t>p</a:t>
          </a:r>
          <a:r>
            <a:rPr lang="hr-HR" dirty="0"/>
            <a:t>ravilne gradske ulice</a:t>
          </a:r>
          <a:endParaRPr lang="en-US" dirty="0"/>
        </a:p>
      </dgm:t>
    </dgm:pt>
    <dgm:pt modelId="{981B8430-838A-4466-9FD3-E4C7FF995D8A}" type="parTrans" cxnId="{E5F79005-CA90-422B-9E91-99289DFEC0E5}">
      <dgm:prSet/>
      <dgm:spPr/>
      <dgm:t>
        <a:bodyPr/>
        <a:lstStyle/>
        <a:p>
          <a:endParaRPr lang="en-US"/>
        </a:p>
      </dgm:t>
    </dgm:pt>
    <dgm:pt modelId="{C8C5CE37-A3D1-4B30-AAE6-983389F2668A}" type="sibTrans" cxnId="{E5F79005-CA90-422B-9E91-99289DFEC0E5}">
      <dgm:prSet/>
      <dgm:spPr/>
      <dgm:t>
        <a:bodyPr/>
        <a:lstStyle/>
        <a:p>
          <a:endParaRPr lang="en-US"/>
        </a:p>
      </dgm:t>
    </dgm:pt>
    <dgm:pt modelId="{29541660-746B-4C66-96FE-6346BE93CE19}" type="pres">
      <dgm:prSet presAssocID="{95EBA494-46BC-4521-899C-1671313966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303CAFF-71D2-423F-A82F-16B920F3B87E}" type="pres">
      <dgm:prSet presAssocID="{95EBA494-46BC-4521-899C-167131396665}" presName="dummyMaxCanvas" presStyleCnt="0">
        <dgm:presLayoutVars/>
      </dgm:prSet>
      <dgm:spPr/>
    </dgm:pt>
    <dgm:pt modelId="{7E26EC93-4101-4B40-8D9B-1E2672C1CF02}" type="pres">
      <dgm:prSet presAssocID="{95EBA494-46BC-4521-899C-16713139666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892B20-A186-4680-9F33-78E7A8B44502}" type="pres">
      <dgm:prSet presAssocID="{95EBA494-46BC-4521-899C-16713139666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D04383-6FBA-4A32-9CF7-2E281E990378}" type="pres">
      <dgm:prSet presAssocID="{95EBA494-46BC-4521-899C-16713139666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1D9E41-FF84-4DFE-AE6F-58049AC2B0BB}" type="pres">
      <dgm:prSet presAssocID="{95EBA494-46BC-4521-899C-16713139666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0F68FA-57F2-4C19-8493-00C36DB5DA44}" type="pres">
      <dgm:prSet presAssocID="{95EBA494-46BC-4521-899C-16713139666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BBE3C9-03B6-4C1A-B1C8-D0BAC9E1FDE5}" type="pres">
      <dgm:prSet presAssocID="{95EBA494-46BC-4521-899C-16713139666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75CEA7-881C-4109-9A9C-32B9254411CE}" type="pres">
      <dgm:prSet presAssocID="{95EBA494-46BC-4521-899C-16713139666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9BB5D7-AB0C-4308-81FD-E158397BF059}" type="pres">
      <dgm:prSet presAssocID="{95EBA494-46BC-4521-899C-16713139666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CBB974-F3DD-49B5-B08B-DB3E87765541}" type="pres">
      <dgm:prSet presAssocID="{95EBA494-46BC-4521-899C-16713139666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B973C7-0312-416C-A7ED-E327C3383A9D}" type="pres">
      <dgm:prSet presAssocID="{95EBA494-46BC-4521-899C-16713139666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F35B29-6B54-4B13-BCED-659C1B015AC1}" type="pres">
      <dgm:prSet presAssocID="{95EBA494-46BC-4521-899C-16713139666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96B185-CDAD-44FF-A253-DB4AB83848C7}" type="pres">
      <dgm:prSet presAssocID="{95EBA494-46BC-4521-899C-16713139666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76D6D2-EB05-49AD-A23D-ED9C400C7A13}" type="pres">
      <dgm:prSet presAssocID="{95EBA494-46BC-4521-899C-16713139666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9964D7-F97C-4F70-904D-A6688F6F5004}" type="pres">
      <dgm:prSet presAssocID="{95EBA494-46BC-4521-899C-16713139666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5F79005-CA90-422B-9E91-99289DFEC0E5}" srcId="{95EBA494-46BC-4521-899C-167131396665}" destId="{73E96F2A-79E6-4FF0-8855-AC018B8365D8}" srcOrd="4" destOrd="0" parTransId="{981B8430-838A-4466-9FD3-E4C7FF995D8A}" sibTransId="{C8C5CE37-A3D1-4B30-AAE6-983389F2668A}"/>
    <dgm:cxn modelId="{F9A8EAA7-B86A-4753-BB19-9F757142E010}" srcId="{95EBA494-46BC-4521-899C-167131396665}" destId="{B8DFFED2-B588-4BB4-AE3B-8180FDD45549}" srcOrd="3" destOrd="0" parTransId="{B3265576-EC23-4F6C-8F64-F1CC91A3A454}" sibTransId="{97A8C55B-1B4A-4AB9-A512-F7621E060B41}"/>
    <dgm:cxn modelId="{A6600366-9D8A-43F2-AE1D-2923D989640B}" type="presOf" srcId="{007B4F92-C365-4F8E-9985-3528998CD9C2}" destId="{37D04383-6FBA-4A32-9CF7-2E281E990378}" srcOrd="0" destOrd="0" presId="urn:microsoft.com/office/officeart/2005/8/layout/vProcess5"/>
    <dgm:cxn modelId="{D4E901C9-08FA-47F3-A459-80A43B1F9F2A}" type="presOf" srcId="{1F6B0B79-6208-4A95-B59D-A71BF3DB53B5}" destId="{F8892B20-A186-4680-9F33-78E7A8B44502}" srcOrd="0" destOrd="0" presId="urn:microsoft.com/office/officeart/2005/8/layout/vProcess5"/>
    <dgm:cxn modelId="{FBF647F3-A6B3-4C6B-989E-EC43CBBD27C5}" type="presOf" srcId="{95EBA494-46BC-4521-899C-167131396665}" destId="{29541660-746B-4C66-96FE-6346BE93CE19}" srcOrd="0" destOrd="0" presId="urn:microsoft.com/office/officeart/2005/8/layout/vProcess5"/>
    <dgm:cxn modelId="{62CC8150-06FB-4872-8567-6E8A37268D95}" type="presOf" srcId="{3AA029F5-569E-4E91-8E35-A88E22B20E8D}" destId="{2BBBE3C9-03B6-4C1A-B1C8-D0BAC9E1FDE5}" srcOrd="0" destOrd="0" presId="urn:microsoft.com/office/officeart/2005/8/layout/vProcess5"/>
    <dgm:cxn modelId="{516ACDFE-B65C-4853-B84A-2F21E40AFCEB}" type="presOf" srcId="{97A8C55B-1B4A-4AB9-A512-F7621E060B41}" destId="{A8CBB974-F3DD-49B5-B08B-DB3E87765541}" srcOrd="0" destOrd="0" presId="urn:microsoft.com/office/officeart/2005/8/layout/vProcess5"/>
    <dgm:cxn modelId="{FD9F6ACD-B26E-4BE8-9165-F911F4FE6D95}" type="presOf" srcId="{1F6B0B79-6208-4A95-B59D-A71BF3DB53B5}" destId="{69F35B29-6B54-4B13-BCED-659C1B015AC1}" srcOrd="1" destOrd="0" presId="urn:microsoft.com/office/officeart/2005/8/layout/vProcess5"/>
    <dgm:cxn modelId="{A7B6DA5A-C5A8-4C1B-8F58-75634ECEB4A3}" srcId="{95EBA494-46BC-4521-899C-167131396665}" destId="{E342769B-8740-4AB6-962B-E5B49C0B01F5}" srcOrd="0" destOrd="0" parTransId="{81BD5FDD-64E8-431C-B638-A95B53624969}" sibTransId="{3AA029F5-569E-4E91-8E35-A88E22B20E8D}"/>
    <dgm:cxn modelId="{655513FA-13C5-459D-B7B8-9B016C28B14E}" type="presOf" srcId="{E342769B-8740-4AB6-962B-E5B49C0B01F5}" destId="{29B973C7-0312-416C-A7ED-E327C3383A9D}" srcOrd="1" destOrd="0" presId="urn:microsoft.com/office/officeart/2005/8/layout/vProcess5"/>
    <dgm:cxn modelId="{60930B75-8891-4CB2-9FC4-4D3F29FEDA31}" type="presOf" srcId="{73E96F2A-79E6-4FF0-8855-AC018B8365D8}" destId="{D70F68FA-57F2-4C19-8493-00C36DB5DA44}" srcOrd="0" destOrd="0" presId="urn:microsoft.com/office/officeart/2005/8/layout/vProcess5"/>
    <dgm:cxn modelId="{C5BD8D64-32E6-4EC8-8501-677B55C1FAAE}" type="presOf" srcId="{73E96F2A-79E6-4FF0-8855-AC018B8365D8}" destId="{AB9964D7-F97C-4F70-904D-A6688F6F5004}" srcOrd="1" destOrd="0" presId="urn:microsoft.com/office/officeart/2005/8/layout/vProcess5"/>
    <dgm:cxn modelId="{03D3C362-0FE2-4A07-9720-28FB36804D8F}" srcId="{95EBA494-46BC-4521-899C-167131396665}" destId="{007B4F92-C365-4F8E-9985-3528998CD9C2}" srcOrd="2" destOrd="0" parTransId="{B87B4B93-3D80-4909-BDD7-64D1C16E71EF}" sibTransId="{BB4C5C2E-A36F-4FD5-9A5C-F3BA297087A2}"/>
    <dgm:cxn modelId="{78FFBD4F-CDAE-4AE0-8E9E-D0B112ADB181}" type="presOf" srcId="{B8DFFED2-B588-4BB4-AE3B-8180FDD45549}" destId="{C21D9E41-FF84-4DFE-AE6F-58049AC2B0BB}" srcOrd="0" destOrd="0" presId="urn:microsoft.com/office/officeart/2005/8/layout/vProcess5"/>
    <dgm:cxn modelId="{E09558E3-6735-453C-B87E-5EF9EA3036D0}" srcId="{95EBA494-46BC-4521-899C-167131396665}" destId="{1F6B0B79-6208-4A95-B59D-A71BF3DB53B5}" srcOrd="1" destOrd="0" parTransId="{E6E330DB-CD70-45FD-A3EE-F482EE71CF08}" sibTransId="{617E5D95-0385-4753-A9E2-DC92B000D522}"/>
    <dgm:cxn modelId="{19F3E354-99F7-45B8-9D90-8BD15BA5FB90}" type="presOf" srcId="{BB4C5C2E-A36F-4FD5-9A5C-F3BA297087A2}" destId="{ED9BB5D7-AB0C-4308-81FD-E158397BF059}" srcOrd="0" destOrd="0" presId="urn:microsoft.com/office/officeart/2005/8/layout/vProcess5"/>
    <dgm:cxn modelId="{E4959344-8001-45F2-A500-EA9543C21362}" type="presOf" srcId="{B8DFFED2-B588-4BB4-AE3B-8180FDD45549}" destId="{6D76D6D2-EB05-49AD-A23D-ED9C400C7A13}" srcOrd="1" destOrd="0" presId="urn:microsoft.com/office/officeart/2005/8/layout/vProcess5"/>
    <dgm:cxn modelId="{8D7C19B3-1163-402D-917E-8059D9E6191F}" type="presOf" srcId="{617E5D95-0385-4753-A9E2-DC92B000D522}" destId="{1675CEA7-881C-4109-9A9C-32B9254411CE}" srcOrd="0" destOrd="0" presId="urn:microsoft.com/office/officeart/2005/8/layout/vProcess5"/>
    <dgm:cxn modelId="{DE67F22C-A90B-4368-8FD7-1C80ACB1DCED}" type="presOf" srcId="{007B4F92-C365-4F8E-9985-3528998CD9C2}" destId="{3B96B185-CDAD-44FF-A253-DB4AB83848C7}" srcOrd="1" destOrd="0" presId="urn:microsoft.com/office/officeart/2005/8/layout/vProcess5"/>
    <dgm:cxn modelId="{076B3DB4-42AD-45B4-85CB-1267A675452F}" type="presOf" srcId="{E342769B-8740-4AB6-962B-E5B49C0B01F5}" destId="{7E26EC93-4101-4B40-8D9B-1E2672C1CF02}" srcOrd="0" destOrd="0" presId="urn:microsoft.com/office/officeart/2005/8/layout/vProcess5"/>
    <dgm:cxn modelId="{9BFF4EFC-50ED-42CF-9E44-B446BACFB102}" type="presParOf" srcId="{29541660-746B-4C66-96FE-6346BE93CE19}" destId="{0303CAFF-71D2-423F-A82F-16B920F3B87E}" srcOrd="0" destOrd="0" presId="urn:microsoft.com/office/officeart/2005/8/layout/vProcess5"/>
    <dgm:cxn modelId="{5141BF96-4A31-4E4C-B861-A68104FD85F3}" type="presParOf" srcId="{29541660-746B-4C66-96FE-6346BE93CE19}" destId="{7E26EC93-4101-4B40-8D9B-1E2672C1CF02}" srcOrd="1" destOrd="0" presId="urn:microsoft.com/office/officeart/2005/8/layout/vProcess5"/>
    <dgm:cxn modelId="{C680FEB8-A9AE-4836-8F44-1CD87BB381A6}" type="presParOf" srcId="{29541660-746B-4C66-96FE-6346BE93CE19}" destId="{F8892B20-A186-4680-9F33-78E7A8B44502}" srcOrd="2" destOrd="0" presId="urn:microsoft.com/office/officeart/2005/8/layout/vProcess5"/>
    <dgm:cxn modelId="{E093B57C-D71B-4933-B6EA-E60F4CEE793D}" type="presParOf" srcId="{29541660-746B-4C66-96FE-6346BE93CE19}" destId="{37D04383-6FBA-4A32-9CF7-2E281E990378}" srcOrd="3" destOrd="0" presId="urn:microsoft.com/office/officeart/2005/8/layout/vProcess5"/>
    <dgm:cxn modelId="{1EED836F-A0C4-467F-8494-A3A561B414AD}" type="presParOf" srcId="{29541660-746B-4C66-96FE-6346BE93CE19}" destId="{C21D9E41-FF84-4DFE-AE6F-58049AC2B0BB}" srcOrd="4" destOrd="0" presId="urn:microsoft.com/office/officeart/2005/8/layout/vProcess5"/>
    <dgm:cxn modelId="{2642515B-6826-4FDB-B1C6-7CF9D2CAA62F}" type="presParOf" srcId="{29541660-746B-4C66-96FE-6346BE93CE19}" destId="{D70F68FA-57F2-4C19-8493-00C36DB5DA44}" srcOrd="5" destOrd="0" presId="urn:microsoft.com/office/officeart/2005/8/layout/vProcess5"/>
    <dgm:cxn modelId="{8DFF2E71-0599-4893-B7F7-03F308D4C49B}" type="presParOf" srcId="{29541660-746B-4C66-96FE-6346BE93CE19}" destId="{2BBBE3C9-03B6-4C1A-B1C8-D0BAC9E1FDE5}" srcOrd="6" destOrd="0" presId="urn:microsoft.com/office/officeart/2005/8/layout/vProcess5"/>
    <dgm:cxn modelId="{DA9F6B13-6BF1-4823-B597-8D9AE9D2ABA0}" type="presParOf" srcId="{29541660-746B-4C66-96FE-6346BE93CE19}" destId="{1675CEA7-881C-4109-9A9C-32B9254411CE}" srcOrd="7" destOrd="0" presId="urn:microsoft.com/office/officeart/2005/8/layout/vProcess5"/>
    <dgm:cxn modelId="{7DE676AA-1150-40C8-89C2-9A6C49FC8DE6}" type="presParOf" srcId="{29541660-746B-4C66-96FE-6346BE93CE19}" destId="{ED9BB5D7-AB0C-4308-81FD-E158397BF059}" srcOrd="8" destOrd="0" presId="urn:microsoft.com/office/officeart/2005/8/layout/vProcess5"/>
    <dgm:cxn modelId="{18A76A6B-0654-4A35-BE51-9FDC407839B1}" type="presParOf" srcId="{29541660-746B-4C66-96FE-6346BE93CE19}" destId="{A8CBB974-F3DD-49B5-B08B-DB3E87765541}" srcOrd="9" destOrd="0" presId="urn:microsoft.com/office/officeart/2005/8/layout/vProcess5"/>
    <dgm:cxn modelId="{1D611A2F-6A5F-45D2-8406-93E9966E7DAA}" type="presParOf" srcId="{29541660-746B-4C66-96FE-6346BE93CE19}" destId="{29B973C7-0312-416C-A7ED-E327C3383A9D}" srcOrd="10" destOrd="0" presId="urn:microsoft.com/office/officeart/2005/8/layout/vProcess5"/>
    <dgm:cxn modelId="{94290B44-D77E-4C17-A8F6-EE4A4A21A516}" type="presParOf" srcId="{29541660-746B-4C66-96FE-6346BE93CE19}" destId="{69F35B29-6B54-4B13-BCED-659C1B015AC1}" srcOrd="11" destOrd="0" presId="urn:microsoft.com/office/officeart/2005/8/layout/vProcess5"/>
    <dgm:cxn modelId="{31376BCC-F644-4D75-8487-EF485D4E1030}" type="presParOf" srcId="{29541660-746B-4C66-96FE-6346BE93CE19}" destId="{3B96B185-CDAD-44FF-A253-DB4AB83848C7}" srcOrd="12" destOrd="0" presId="urn:microsoft.com/office/officeart/2005/8/layout/vProcess5"/>
    <dgm:cxn modelId="{126D4411-F96A-40FF-9372-E6F0923E825C}" type="presParOf" srcId="{29541660-746B-4C66-96FE-6346BE93CE19}" destId="{6D76D6D2-EB05-49AD-A23D-ED9C400C7A13}" srcOrd="13" destOrd="0" presId="urn:microsoft.com/office/officeart/2005/8/layout/vProcess5"/>
    <dgm:cxn modelId="{9F6A9BD0-3D16-4657-BB39-E0D4E5FE7367}" type="presParOf" srcId="{29541660-746B-4C66-96FE-6346BE93CE19}" destId="{AB9964D7-F97C-4F70-904D-A6688F6F500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C45A82-6B0A-4D71-918C-2E66B8EBED5D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9A33A7E-493F-4649-A048-05C9660D6038}">
      <dgm:prSet/>
      <dgm:spPr/>
      <dgm:t>
        <a:bodyPr/>
        <a:lstStyle/>
        <a:p>
          <a:r>
            <a:rPr lang="hr-HR"/>
            <a:t>270. godine pr. Krista grad podijeljen na tri upravna područja</a:t>
          </a:r>
          <a:endParaRPr lang="en-US"/>
        </a:p>
      </dgm:t>
    </dgm:pt>
    <dgm:pt modelId="{757B12A8-18ED-4C04-A1CC-77163E60F493}" type="parTrans" cxnId="{5B0288AD-1B1B-4E93-8EF5-5A3AE8910341}">
      <dgm:prSet/>
      <dgm:spPr/>
      <dgm:t>
        <a:bodyPr/>
        <a:lstStyle/>
        <a:p>
          <a:endParaRPr lang="en-US"/>
        </a:p>
      </dgm:t>
    </dgm:pt>
    <dgm:pt modelId="{C437997B-369A-444B-BBC7-D743D1DDE899}" type="sibTrans" cxnId="{5B0288AD-1B1B-4E93-8EF5-5A3AE8910341}">
      <dgm:prSet/>
      <dgm:spPr/>
      <dgm:t>
        <a:bodyPr/>
        <a:lstStyle/>
        <a:p>
          <a:endParaRPr lang="en-US"/>
        </a:p>
      </dgm:t>
    </dgm:pt>
    <dgm:pt modelId="{EE1914F8-4E55-4AC5-8ECD-E7BA1C01D33C}">
      <dgm:prSet/>
      <dgm:spPr/>
      <dgm:t>
        <a:bodyPr/>
        <a:lstStyle/>
        <a:p>
          <a:r>
            <a:rPr lang="hr-HR"/>
            <a:t>Rakotis, egipatska četvrt</a:t>
          </a:r>
          <a:endParaRPr lang="en-US"/>
        </a:p>
      </dgm:t>
    </dgm:pt>
    <dgm:pt modelId="{F5A8D771-7872-4B40-8D1F-1D4974A73EC3}" type="parTrans" cxnId="{AD0FFF74-54F8-4BC4-AE0A-B2048981F215}">
      <dgm:prSet/>
      <dgm:spPr/>
      <dgm:t>
        <a:bodyPr/>
        <a:lstStyle/>
        <a:p>
          <a:endParaRPr lang="en-US"/>
        </a:p>
      </dgm:t>
    </dgm:pt>
    <dgm:pt modelId="{D10D06BE-C0D9-40A5-8358-E999C24D5C9A}" type="sibTrans" cxnId="{AD0FFF74-54F8-4BC4-AE0A-B2048981F215}">
      <dgm:prSet/>
      <dgm:spPr/>
      <dgm:t>
        <a:bodyPr/>
        <a:lstStyle/>
        <a:p>
          <a:endParaRPr lang="en-US"/>
        </a:p>
      </dgm:t>
    </dgm:pt>
    <dgm:pt modelId="{AEF52F88-47CB-4208-AD8F-56DC9FBCD02E}">
      <dgm:prSet/>
      <dgm:spPr/>
      <dgm:t>
        <a:bodyPr/>
        <a:lstStyle/>
        <a:p>
          <a:r>
            <a:rPr lang="hr-HR"/>
            <a:t>Bruhij, kraljevska grčko-makedonska četvrt</a:t>
          </a:r>
          <a:endParaRPr lang="en-US"/>
        </a:p>
      </dgm:t>
    </dgm:pt>
    <dgm:pt modelId="{6D3BE98A-F81E-4DD0-8D39-8A93BF397C92}" type="parTrans" cxnId="{A3D6F292-AB94-4189-B615-23DC6AE9C356}">
      <dgm:prSet/>
      <dgm:spPr/>
      <dgm:t>
        <a:bodyPr/>
        <a:lstStyle/>
        <a:p>
          <a:endParaRPr lang="en-US"/>
        </a:p>
      </dgm:t>
    </dgm:pt>
    <dgm:pt modelId="{5CC0AE71-403A-4C77-BA8A-0DED44364811}" type="sibTrans" cxnId="{A3D6F292-AB94-4189-B615-23DC6AE9C356}">
      <dgm:prSet/>
      <dgm:spPr/>
      <dgm:t>
        <a:bodyPr/>
        <a:lstStyle/>
        <a:p>
          <a:endParaRPr lang="en-US"/>
        </a:p>
      </dgm:t>
    </dgm:pt>
    <dgm:pt modelId="{972F46D1-4EB1-4E9D-A19B-F56ACAD7B9E1}">
      <dgm:prSet/>
      <dgm:spPr/>
      <dgm:t>
        <a:bodyPr/>
        <a:lstStyle/>
        <a:p>
          <a:r>
            <a:rPr lang="hr-HR"/>
            <a:t>Židovska četvrt</a:t>
          </a:r>
          <a:endParaRPr lang="en-US"/>
        </a:p>
      </dgm:t>
    </dgm:pt>
    <dgm:pt modelId="{2F8A8123-C767-42ED-B98F-AE8ACE7E530C}" type="parTrans" cxnId="{F5C896A7-AE8B-4787-8F43-DA5682B7DF77}">
      <dgm:prSet/>
      <dgm:spPr/>
      <dgm:t>
        <a:bodyPr/>
        <a:lstStyle/>
        <a:p>
          <a:endParaRPr lang="en-US"/>
        </a:p>
      </dgm:t>
    </dgm:pt>
    <dgm:pt modelId="{DAFB8E85-EDEA-47CC-B83F-C743CEDB9174}" type="sibTrans" cxnId="{F5C896A7-AE8B-4787-8F43-DA5682B7DF77}">
      <dgm:prSet/>
      <dgm:spPr/>
      <dgm:t>
        <a:bodyPr/>
        <a:lstStyle/>
        <a:p>
          <a:endParaRPr lang="en-US"/>
        </a:p>
      </dgm:t>
    </dgm:pt>
    <dgm:pt modelId="{18E1F069-BF99-4A3F-BB34-955062EB1255}" type="pres">
      <dgm:prSet presAssocID="{0AC45A82-6B0A-4D71-918C-2E66B8EBED5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C08C190-161E-4A75-A59A-D2ABB7563C4E}" type="pres">
      <dgm:prSet presAssocID="{0AC45A82-6B0A-4D71-918C-2E66B8EBED5D}" presName="dummyMaxCanvas" presStyleCnt="0">
        <dgm:presLayoutVars/>
      </dgm:prSet>
      <dgm:spPr/>
    </dgm:pt>
    <dgm:pt modelId="{8EA736CB-78FF-4D10-B6D1-21EAA1BBB9E5}" type="pres">
      <dgm:prSet presAssocID="{0AC45A82-6B0A-4D71-918C-2E66B8EBED5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44D4E5-58B8-4A7F-BE7A-BA5B66E6E4FE}" type="pres">
      <dgm:prSet presAssocID="{0AC45A82-6B0A-4D71-918C-2E66B8EBED5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392211-AD94-44CE-B811-8F9EC5936473}" type="pres">
      <dgm:prSet presAssocID="{0AC45A82-6B0A-4D71-918C-2E66B8EBED5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F0C093-6FE1-4FBD-8064-771B9028A97A}" type="pres">
      <dgm:prSet presAssocID="{0AC45A82-6B0A-4D71-918C-2E66B8EBED5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A18542-C8AA-47D8-8815-C617F502987B}" type="pres">
      <dgm:prSet presAssocID="{0AC45A82-6B0A-4D71-918C-2E66B8EBED5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F25209-3F71-4C40-94E4-4E8D92DE4ECC}" type="pres">
      <dgm:prSet presAssocID="{0AC45A82-6B0A-4D71-918C-2E66B8EBED5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83E401-84ED-4C15-8852-D4D5CD20C6EB}" type="pres">
      <dgm:prSet presAssocID="{0AC45A82-6B0A-4D71-918C-2E66B8EBED5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C93314-D176-446C-B613-FBC78788320F}" type="pres">
      <dgm:prSet presAssocID="{0AC45A82-6B0A-4D71-918C-2E66B8EBED5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5D17DF-3BF0-451E-BF75-39B3D5BAEA2C}" type="pres">
      <dgm:prSet presAssocID="{0AC45A82-6B0A-4D71-918C-2E66B8EBED5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F1506C-C0C5-4EA3-A64D-C6B995DBCBFE}" type="pres">
      <dgm:prSet presAssocID="{0AC45A82-6B0A-4D71-918C-2E66B8EBED5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6705D4-0885-419D-9797-CD765851FBC6}" type="pres">
      <dgm:prSet presAssocID="{0AC45A82-6B0A-4D71-918C-2E66B8EBED5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5C896A7-AE8B-4787-8F43-DA5682B7DF77}" srcId="{0AC45A82-6B0A-4D71-918C-2E66B8EBED5D}" destId="{972F46D1-4EB1-4E9D-A19B-F56ACAD7B9E1}" srcOrd="3" destOrd="0" parTransId="{2F8A8123-C767-42ED-B98F-AE8ACE7E530C}" sibTransId="{DAFB8E85-EDEA-47CC-B83F-C743CEDB9174}"/>
    <dgm:cxn modelId="{AD0FFF74-54F8-4BC4-AE0A-B2048981F215}" srcId="{0AC45A82-6B0A-4D71-918C-2E66B8EBED5D}" destId="{EE1914F8-4E55-4AC5-8ECD-E7BA1C01D33C}" srcOrd="1" destOrd="0" parTransId="{F5A8D771-7872-4B40-8D1F-1D4974A73EC3}" sibTransId="{D10D06BE-C0D9-40A5-8358-E999C24D5C9A}"/>
    <dgm:cxn modelId="{BCE80879-E619-4114-9E6F-A69678F289B9}" type="presOf" srcId="{AEF52F88-47CB-4208-AD8F-56DC9FBCD02E}" destId="{49F1506C-C0C5-4EA3-A64D-C6B995DBCBFE}" srcOrd="1" destOrd="0" presId="urn:microsoft.com/office/officeart/2005/8/layout/vProcess5"/>
    <dgm:cxn modelId="{B2CB475B-9DC6-4424-A063-9D5BC6AF7BCB}" type="presOf" srcId="{D9A33A7E-493F-4649-A048-05C9660D6038}" destId="{8EA736CB-78FF-4D10-B6D1-21EAA1BBB9E5}" srcOrd="0" destOrd="0" presId="urn:microsoft.com/office/officeart/2005/8/layout/vProcess5"/>
    <dgm:cxn modelId="{A3D6F292-AB94-4189-B615-23DC6AE9C356}" srcId="{0AC45A82-6B0A-4D71-918C-2E66B8EBED5D}" destId="{AEF52F88-47CB-4208-AD8F-56DC9FBCD02E}" srcOrd="2" destOrd="0" parTransId="{6D3BE98A-F81E-4DD0-8D39-8A93BF397C92}" sibTransId="{5CC0AE71-403A-4C77-BA8A-0DED44364811}"/>
    <dgm:cxn modelId="{D1FFDB5B-4D96-4805-8065-EFB0D74D3EF9}" type="presOf" srcId="{EE1914F8-4E55-4AC5-8ECD-E7BA1C01D33C}" destId="{0944D4E5-58B8-4A7F-BE7A-BA5B66E6E4FE}" srcOrd="0" destOrd="0" presId="urn:microsoft.com/office/officeart/2005/8/layout/vProcess5"/>
    <dgm:cxn modelId="{3D690584-E341-4A6D-9869-24114134F01F}" type="presOf" srcId="{5CC0AE71-403A-4C77-BA8A-0DED44364811}" destId="{1783E401-84ED-4C15-8852-D4D5CD20C6EB}" srcOrd="0" destOrd="0" presId="urn:microsoft.com/office/officeart/2005/8/layout/vProcess5"/>
    <dgm:cxn modelId="{0A072518-A192-49A9-858B-7D40BEF62572}" type="presOf" srcId="{0AC45A82-6B0A-4D71-918C-2E66B8EBED5D}" destId="{18E1F069-BF99-4A3F-BB34-955062EB1255}" srcOrd="0" destOrd="0" presId="urn:microsoft.com/office/officeart/2005/8/layout/vProcess5"/>
    <dgm:cxn modelId="{02B5076D-DCCA-4144-8A7E-D61768C7C2BA}" type="presOf" srcId="{972F46D1-4EB1-4E9D-A19B-F56ACAD7B9E1}" destId="{576705D4-0885-419D-9797-CD765851FBC6}" srcOrd="1" destOrd="0" presId="urn:microsoft.com/office/officeart/2005/8/layout/vProcess5"/>
    <dgm:cxn modelId="{561CC35C-11D2-4C2D-8C22-D2CD60AD831D}" type="presOf" srcId="{D9A33A7E-493F-4649-A048-05C9660D6038}" destId="{D7C93314-D176-446C-B613-FBC78788320F}" srcOrd="1" destOrd="0" presId="urn:microsoft.com/office/officeart/2005/8/layout/vProcess5"/>
    <dgm:cxn modelId="{6D427F84-2BAA-437E-A2B8-0C0A00B282C7}" type="presOf" srcId="{AEF52F88-47CB-4208-AD8F-56DC9FBCD02E}" destId="{64392211-AD94-44CE-B811-8F9EC5936473}" srcOrd="0" destOrd="0" presId="urn:microsoft.com/office/officeart/2005/8/layout/vProcess5"/>
    <dgm:cxn modelId="{16560F47-8EC5-46E4-BBD5-82D932FB5A43}" type="presOf" srcId="{C437997B-369A-444B-BBC7-D743D1DDE899}" destId="{42A18542-C8AA-47D8-8815-C617F502987B}" srcOrd="0" destOrd="0" presId="urn:microsoft.com/office/officeart/2005/8/layout/vProcess5"/>
    <dgm:cxn modelId="{5B0288AD-1B1B-4E93-8EF5-5A3AE8910341}" srcId="{0AC45A82-6B0A-4D71-918C-2E66B8EBED5D}" destId="{D9A33A7E-493F-4649-A048-05C9660D6038}" srcOrd="0" destOrd="0" parTransId="{757B12A8-18ED-4C04-A1CC-77163E60F493}" sibTransId="{C437997B-369A-444B-BBC7-D743D1DDE899}"/>
    <dgm:cxn modelId="{5C585E38-07B7-4525-8D51-170440E97791}" type="presOf" srcId="{972F46D1-4EB1-4E9D-A19B-F56ACAD7B9E1}" destId="{30F0C093-6FE1-4FBD-8064-771B9028A97A}" srcOrd="0" destOrd="0" presId="urn:microsoft.com/office/officeart/2005/8/layout/vProcess5"/>
    <dgm:cxn modelId="{22DA98C5-DD41-41BE-90B9-8F1810176371}" type="presOf" srcId="{D10D06BE-C0D9-40A5-8358-E999C24D5C9A}" destId="{F5F25209-3F71-4C40-94E4-4E8D92DE4ECC}" srcOrd="0" destOrd="0" presId="urn:microsoft.com/office/officeart/2005/8/layout/vProcess5"/>
    <dgm:cxn modelId="{81814411-3E5D-4923-A2C7-E56DAB39EBEC}" type="presOf" srcId="{EE1914F8-4E55-4AC5-8ECD-E7BA1C01D33C}" destId="{A35D17DF-3BF0-451E-BF75-39B3D5BAEA2C}" srcOrd="1" destOrd="0" presId="urn:microsoft.com/office/officeart/2005/8/layout/vProcess5"/>
    <dgm:cxn modelId="{5E194F14-0D97-4765-82B1-2297818E3330}" type="presParOf" srcId="{18E1F069-BF99-4A3F-BB34-955062EB1255}" destId="{BC08C190-161E-4A75-A59A-D2ABB7563C4E}" srcOrd="0" destOrd="0" presId="urn:microsoft.com/office/officeart/2005/8/layout/vProcess5"/>
    <dgm:cxn modelId="{37A25E13-34E1-44D6-A2D8-0CA08694155A}" type="presParOf" srcId="{18E1F069-BF99-4A3F-BB34-955062EB1255}" destId="{8EA736CB-78FF-4D10-B6D1-21EAA1BBB9E5}" srcOrd="1" destOrd="0" presId="urn:microsoft.com/office/officeart/2005/8/layout/vProcess5"/>
    <dgm:cxn modelId="{4492159E-38F9-4305-B213-52604A69FBCE}" type="presParOf" srcId="{18E1F069-BF99-4A3F-BB34-955062EB1255}" destId="{0944D4E5-58B8-4A7F-BE7A-BA5B66E6E4FE}" srcOrd="2" destOrd="0" presId="urn:microsoft.com/office/officeart/2005/8/layout/vProcess5"/>
    <dgm:cxn modelId="{8F9AFF89-A8D3-48F2-80C3-0C9B5E3FCFDC}" type="presParOf" srcId="{18E1F069-BF99-4A3F-BB34-955062EB1255}" destId="{64392211-AD94-44CE-B811-8F9EC5936473}" srcOrd="3" destOrd="0" presId="urn:microsoft.com/office/officeart/2005/8/layout/vProcess5"/>
    <dgm:cxn modelId="{7D60A39E-4DD6-40F4-8464-E49F67EEAFA4}" type="presParOf" srcId="{18E1F069-BF99-4A3F-BB34-955062EB1255}" destId="{30F0C093-6FE1-4FBD-8064-771B9028A97A}" srcOrd="4" destOrd="0" presId="urn:microsoft.com/office/officeart/2005/8/layout/vProcess5"/>
    <dgm:cxn modelId="{96EC3880-C5ED-41D1-BC2C-34D27F8F6744}" type="presParOf" srcId="{18E1F069-BF99-4A3F-BB34-955062EB1255}" destId="{42A18542-C8AA-47D8-8815-C617F502987B}" srcOrd="5" destOrd="0" presId="urn:microsoft.com/office/officeart/2005/8/layout/vProcess5"/>
    <dgm:cxn modelId="{67E4B6B5-F646-41CB-9FFC-BE6E65134D50}" type="presParOf" srcId="{18E1F069-BF99-4A3F-BB34-955062EB1255}" destId="{F5F25209-3F71-4C40-94E4-4E8D92DE4ECC}" srcOrd="6" destOrd="0" presId="urn:microsoft.com/office/officeart/2005/8/layout/vProcess5"/>
    <dgm:cxn modelId="{471185FB-845D-4C64-95AD-BDDFAAF28395}" type="presParOf" srcId="{18E1F069-BF99-4A3F-BB34-955062EB1255}" destId="{1783E401-84ED-4C15-8852-D4D5CD20C6EB}" srcOrd="7" destOrd="0" presId="urn:microsoft.com/office/officeart/2005/8/layout/vProcess5"/>
    <dgm:cxn modelId="{3C055A42-16AC-485A-85A8-6ABF8645485E}" type="presParOf" srcId="{18E1F069-BF99-4A3F-BB34-955062EB1255}" destId="{D7C93314-D176-446C-B613-FBC78788320F}" srcOrd="8" destOrd="0" presId="urn:microsoft.com/office/officeart/2005/8/layout/vProcess5"/>
    <dgm:cxn modelId="{DF711519-63EE-4E02-A726-E89A898B2D54}" type="presParOf" srcId="{18E1F069-BF99-4A3F-BB34-955062EB1255}" destId="{A35D17DF-3BF0-451E-BF75-39B3D5BAEA2C}" srcOrd="9" destOrd="0" presId="urn:microsoft.com/office/officeart/2005/8/layout/vProcess5"/>
    <dgm:cxn modelId="{FFCAE6E7-2BE2-446B-AA84-97680DF0AEB1}" type="presParOf" srcId="{18E1F069-BF99-4A3F-BB34-955062EB1255}" destId="{49F1506C-C0C5-4EA3-A64D-C6B995DBCBFE}" srcOrd="10" destOrd="0" presId="urn:microsoft.com/office/officeart/2005/8/layout/vProcess5"/>
    <dgm:cxn modelId="{7238444A-980D-40F2-8554-EFAF4AEF41CB}" type="presParOf" srcId="{18E1F069-BF99-4A3F-BB34-955062EB1255}" destId="{576705D4-0885-419D-9797-CD765851FBC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04935DF-38F3-4E82-A10E-1AD11C9D4394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37A1335-F64E-4D45-92FC-677670FA7722}">
      <dgm:prSet custT="1"/>
      <dgm:spPr/>
      <dgm:t>
        <a:bodyPr/>
        <a:lstStyle/>
        <a:p>
          <a:r>
            <a:rPr lang="hr-HR" sz="2000" dirty="0"/>
            <a:t>Brojne građevine: hramovi, kazališta, onodobne tržnice</a:t>
          </a:r>
          <a:endParaRPr lang="en-US" sz="2000" dirty="0"/>
        </a:p>
      </dgm:t>
    </dgm:pt>
    <dgm:pt modelId="{89210380-9C52-4A8A-B632-D5A913A0F03D}" type="parTrans" cxnId="{A6E85708-9236-4E3E-96C8-A9C268519E41}">
      <dgm:prSet/>
      <dgm:spPr/>
      <dgm:t>
        <a:bodyPr/>
        <a:lstStyle/>
        <a:p>
          <a:endParaRPr lang="en-US"/>
        </a:p>
      </dgm:t>
    </dgm:pt>
    <dgm:pt modelId="{E3C2B583-239C-464F-BF58-2FAFD0B566AA}" type="sibTrans" cxnId="{A6E85708-9236-4E3E-96C8-A9C268519E41}">
      <dgm:prSet/>
      <dgm:spPr/>
      <dgm:t>
        <a:bodyPr/>
        <a:lstStyle/>
        <a:p>
          <a:endParaRPr lang="en-US"/>
        </a:p>
      </dgm:t>
    </dgm:pt>
    <dgm:pt modelId="{1021E21F-0D1D-41F3-BB9C-C3037CABD7FA}">
      <dgm:prSet custT="1"/>
      <dgm:spPr/>
      <dgm:t>
        <a:bodyPr/>
        <a:lstStyle/>
        <a:p>
          <a:r>
            <a:rPr lang="hr-HR" sz="2000" dirty="0"/>
            <a:t>Muzej, sveučilište s najglasovitijim znanstvenicima tog vremena</a:t>
          </a:r>
          <a:endParaRPr lang="en-US" sz="2000" dirty="0"/>
        </a:p>
      </dgm:t>
    </dgm:pt>
    <dgm:pt modelId="{4E0DC33A-6D4F-4ECE-B6BE-DAA8A0239AA6}" type="parTrans" cxnId="{D1E671F5-9E43-4223-9BFB-F8A86D7655F8}">
      <dgm:prSet/>
      <dgm:spPr/>
      <dgm:t>
        <a:bodyPr/>
        <a:lstStyle/>
        <a:p>
          <a:endParaRPr lang="en-US"/>
        </a:p>
      </dgm:t>
    </dgm:pt>
    <dgm:pt modelId="{405177D7-DAA4-4763-B6B0-851E3458A229}" type="sibTrans" cxnId="{D1E671F5-9E43-4223-9BFB-F8A86D7655F8}">
      <dgm:prSet/>
      <dgm:spPr/>
      <dgm:t>
        <a:bodyPr/>
        <a:lstStyle/>
        <a:p>
          <a:endParaRPr lang="en-US"/>
        </a:p>
      </dgm:t>
    </dgm:pt>
    <dgm:pt modelId="{727FD074-7AA4-4AF2-9DC0-EC4111DB91DF}">
      <dgm:prSet custT="1"/>
      <dgm:spPr/>
      <dgm:t>
        <a:bodyPr/>
        <a:lstStyle/>
        <a:p>
          <a:r>
            <a:rPr lang="hr-HR" sz="2000" dirty="0"/>
            <a:t>U sklopu muzeja djelovale su: zvjezdarnica, botanički vrt i biblioteka</a:t>
          </a:r>
          <a:endParaRPr lang="en-US" sz="2000" dirty="0"/>
        </a:p>
      </dgm:t>
    </dgm:pt>
    <dgm:pt modelId="{E96ADF37-8BDE-4E97-80AF-81A1F049C50D}" type="parTrans" cxnId="{6130D31C-2F67-4E23-B164-2E6DE50DB6A2}">
      <dgm:prSet/>
      <dgm:spPr/>
      <dgm:t>
        <a:bodyPr/>
        <a:lstStyle/>
        <a:p>
          <a:endParaRPr lang="en-US"/>
        </a:p>
      </dgm:t>
    </dgm:pt>
    <dgm:pt modelId="{D7AD2180-B24D-4435-858F-DC17DC683F66}" type="sibTrans" cxnId="{6130D31C-2F67-4E23-B164-2E6DE50DB6A2}">
      <dgm:prSet/>
      <dgm:spPr/>
      <dgm:t>
        <a:bodyPr/>
        <a:lstStyle/>
        <a:p>
          <a:endParaRPr lang="en-US"/>
        </a:p>
      </dgm:t>
    </dgm:pt>
    <dgm:pt modelId="{D000DF5E-6C64-41B5-B72C-83E3A7D43556}">
      <dgm:prSet custT="1"/>
      <dgm:spPr/>
      <dgm:t>
        <a:bodyPr/>
        <a:lstStyle/>
        <a:p>
          <a:r>
            <a:rPr lang="hr-HR" sz="2000" dirty="0"/>
            <a:t>Biblioteka s pola milijuna svitaka</a:t>
          </a:r>
          <a:endParaRPr lang="en-US" sz="2000" dirty="0"/>
        </a:p>
      </dgm:t>
    </dgm:pt>
    <dgm:pt modelId="{329577ED-CFA3-4D61-A3AD-F42EAE28060C}" type="parTrans" cxnId="{A38EAB52-F012-4B68-B186-4A49D324A326}">
      <dgm:prSet/>
      <dgm:spPr/>
      <dgm:t>
        <a:bodyPr/>
        <a:lstStyle/>
        <a:p>
          <a:endParaRPr lang="en-US"/>
        </a:p>
      </dgm:t>
    </dgm:pt>
    <dgm:pt modelId="{828ACDF7-6192-4D47-9120-075C66476E63}" type="sibTrans" cxnId="{A38EAB52-F012-4B68-B186-4A49D324A326}">
      <dgm:prSet/>
      <dgm:spPr/>
      <dgm:t>
        <a:bodyPr/>
        <a:lstStyle/>
        <a:p>
          <a:endParaRPr lang="en-US"/>
        </a:p>
      </dgm:t>
    </dgm:pt>
    <dgm:pt modelId="{828094E5-91E6-4794-8F6D-057C40B64795}">
      <dgm:prSet custT="1"/>
      <dgm:spPr/>
      <dgm:t>
        <a:bodyPr/>
        <a:lstStyle/>
        <a:p>
          <a:r>
            <a:rPr lang="hr-HR" sz="2000" dirty="0"/>
            <a:t>Prestala postojati u IV. stoljeću</a:t>
          </a:r>
          <a:endParaRPr lang="en-US" sz="2000" dirty="0"/>
        </a:p>
      </dgm:t>
    </dgm:pt>
    <dgm:pt modelId="{7FEF5B29-11D2-4658-84C6-35AC24148F82}" type="parTrans" cxnId="{0940CD63-B5F9-4D5C-B146-3165EED80654}">
      <dgm:prSet/>
      <dgm:spPr/>
      <dgm:t>
        <a:bodyPr/>
        <a:lstStyle/>
        <a:p>
          <a:endParaRPr lang="hr-HR"/>
        </a:p>
      </dgm:t>
    </dgm:pt>
    <dgm:pt modelId="{3B63F52C-3449-4355-BF79-DBCDC985900D}" type="sibTrans" cxnId="{0940CD63-B5F9-4D5C-B146-3165EED80654}">
      <dgm:prSet/>
      <dgm:spPr/>
      <dgm:t>
        <a:bodyPr/>
        <a:lstStyle/>
        <a:p>
          <a:endParaRPr lang="hr-HR"/>
        </a:p>
      </dgm:t>
    </dgm:pt>
    <dgm:pt modelId="{4B3576D8-2BB6-4A89-8AAF-0EC5FE8FBD88}" type="pres">
      <dgm:prSet presAssocID="{F04935DF-38F3-4E82-A10E-1AD11C9D43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E11DEE3-475B-47D1-A268-7BCB7C834B2C}" type="pres">
      <dgm:prSet presAssocID="{F04935DF-38F3-4E82-A10E-1AD11C9D4394}" presName="dummyMaxCanvas" presStyleCnt="0">
        <dgm:presLayoutVars/>
      </dgm:prSet>
      <dgm:spPr/>
    </dgm:pt>
    <dgm:pt modelId="{6E1A40D3-043E-450B-8F65-C6A323184BF1}" type="pres">
      <dgm:prSet presAssocID="{F04935DF-38F3-4E82-A10E-1AD11C9D439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62C4AD-1CA9-43E6-8693-37880F6C45E1}" type="pres">
      <dgm:prSet presAssocID="{F04935DF-38F3-4E82-A10E-1AD11C9D439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F38879-F409-4F82-AF53-AA45B37BADD1}" type="pres">
      <dgm:prSet presAssocID="{F04935DF-38F3-4E82-A10E-1AD11C9D439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AF6719-EA39-4569-BDA5-6816E0AA0C0F}" type="pres">
      <dgm:prSet presAssocID="{F04935DF-38F3-4E82-A10E-1AD11C9D439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C5FEA9-B84E-4D6F-B12F-3633387D5D6B}" type="pres">
      <dgm:prSet presAssocID="{F04935DF-38F3-4E82-A10E-1AD11C9D439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C8546C-119C-45B7-AA4A-8A93845CDB27}" type="pres">
      <dgm:prSet presAssocID="{F04935DF-38F3-4E82-A10E-1AD11C9D439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5C8003-7D95-4E3E-9E36-4CD797CB4E5F}" type="pres">
      <dgm:prSet presAssocID="{F04935DF-38F3-4E82-A10E-1AD11C9D439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4AB10F-6C0B-4DE9-A8E3-C722165ABF0E}" type="pres">
      <dgm:prSet presAssocID="{F04935DF-38F3-4E82-A10E-1AD11C9D439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E27029-7D28-44D9-9680-F153480B748F}" type="pres">
      <dgm:prSet presAssocID="{F04935DF-38F3-4E82-A10E-1AD11C9D439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FC6D55-324E-47F6-9025-B1022755585C}" type="pres">
      <dgm:prSet presAssocID="{F04935DF-38F3-4E82-A10E-1AD11C9D439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527B98-5BE0-4E8C-B9B6-1DB2E2B6C2DB}" type="pres">
      <dgm:prSet presAssocID="{F04935DF-38F3-4E82-A10E-1AD11C9D439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4C93A5-1CBD-454E-9F3D-0E665D3987F7}" type="pres">
      <dgm:prSet presAssocID="{F04935DF-38F3-4E82-A10E-1AD11C9D439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F89FE4-6269-4C26-9830-FC41E7FA8F20}" type="pres">
      <dgm:prSet presAssocID="{F04935DF-38F3-4E82-A10E-1AD11C9D439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543859-236D-4F66-83EA-D566BF5AEED1}" type="pres">
      <dgm:prSet presAssocID="{F04935DF-38F3-4E82-A10E-1AD11C9D439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ADC975C-70AD-4D7C-AA22-9B3DE117DFC8}" type="presOf" srcId="{B37A1335-F64E-4D45-92FC-677670FA7722}" destId="{6E1A40D3-043E-450B-8F65-C6A323184BF1}" srcOrd="0" destOrd="0" presId="urn:microsoft.com/office/officeart/2005/8/layout/vProcess5"/>
    <dgm:cxn modelId="{0940CD63-B5F9-4D5C-B146-3165EED80654}" srcId="{F04935DF-38F3-4E82-A10E-1AD11C9D4394}" destId="{828094E5-91E6-4794-8F6D-057C40B64795}" srcOrd="4" destOrd="0" parTransId="{7FEF5B29-11D2-4658-84C6-35AC24148F82}" sibTransId="{3B63F52C-3449-4355-BF79-DBCDC985900D}"/>
    <dgm:cxn modelId="{A6E85708-9236-4E3E-96C8-A9C268519E41}" srcId="{F04935DF-38F3-4E82-A10E-1AD11C9D4394}" destId="{B37A1335-F64E-4D45-92FC-677670FA7722}" srcOrd="0" destOrd="0" parTransId="{89210380-9C52-4A8A-B632-D5A913A0F03D}" sibTransId="{E3C2B583-239C-464F-BF58-2FAFD0B566AA}"/>
    <dgm:cxn modelId="{56B31CF9-F45B-44B5-B0F8-325A3074B403}" type="presOf" srcId="{727FD074-7AA4-4AF2-9DC0-EC4111DB91DF}" destId="{4E4C93A5-1CBD-454E-9F3D-0E665D3987F7}" srcOrd="1" destOrd="0" presId="urn:microsoft.com/office/officeart/2005/8/layout/vProcess5"/>
    <dgm:cxn modelId="{6130D31C-2F67-4E23-B164-2E6DE50DB6A2}" srcId="{F04935DF-38F3-4E82-A10E-1AD11C9D4394}" destId="{727FD074-7AA4-4AF2-9DC0-EC4111DB91DF}" srcOrd="2" destOrd="0" parTransId="{E96ADF37-8BDE-4E97-80AF-81A1F049C50D}" sibTransId="{D7AD2180-B24D-4435-858F-DC17DC683F66}"/>
    <dgm:cxn modelId="{D1E671F5-9E43-4223-9BFB-F8A86D7655F8}" srcId="{F04935DF-38F3-4E82-A10E-1AD11C9D4394}" destId="{1021E21F-0D1D-41F3-BB9C-C3037CABD7FA}" srcOrd="1" destOrd="0" parTransId="{4E0DC33A-6D4F-4ECE-B6BE-DAA8A0239AA6}" sibTransId="{405177D7-DAA4-4763-B6B0-851E3458A229}"/>
    <dgm:cxn modelId="{89D5462B-AE16-4E3F-96DE-636299E40D22}" type="presOf" srcId="{727FD074-7AA4-4AF2-9DC0-EC4111DB91DF}" destId="{72F38879-F409-4F82-AF53-AA45B37BADD1}" srcOrd="0" destOrd="0" presId="urn:microsoft.com/office/officeart/2005/8/layout/vProcess5"/>
    <dgm:cxn modelId="{30528A73-0A48-4456-AC0A-303F88946CD5}" type="presOf" srcId="{D000DF5E-6C64-41B5-B72C-83E3A7D43556}" destId="{DEF89FE4-6269-4C26-9830-FC41E7FA8F20}" srcOrd="1" destOrd="0" presId="urn:microsoft.com/office/officeart/2005/8/layout/vProcess5"/>
    <dgm:cxn modelId="{3D4D52BF-4625-4C7A-BDE9-15C1AFC44FC3}" type="presOf" srcId="{828094E5-91E6-4794-8F6D-057C40B64795}" destId="{D6543859-236D-4F66-83EA-D566BF5AEED1}" srcOrd="1" destOrd="0" presId="urn:microsoft.com/office/officeart/2005/8/layout/vProcess5"/>
    <dgm:cxn modelId="{0B5E1C26-A267-4AA8-8E69-BA0FDE744BC7}" type="presOf" srcId="{D000DF5E-6C64-41B5-B72C-83E3A7D43556}" destId="{33AF6719-EA39-4569-BDA5-6816E0AA0C0F}" srcOrd="0" destOrd="0" presId="urn:microsoft.com/office/officeart/2005/8/layout/vProcess5"/>
    <dgm:cxn modelId="{C1EDC4AE-C295-4953-9002-54EEDE735A34}" type="presOf" srcId="{E3C2B583-239C-464F-BF58-2FAFD0B566AA}" destId="{B6C8546C-119C-45B7-AA4A-8A93845CDB27}" srcOrd="0" destOrd="0" presId="urn:microsoft.com/office/officeart/2005/8/layout/vProcess5"/>
    <dgm:cxn modelId="{B92A9096-1DE7-44FB-AF0F-F696E528F5C2}" type="presOf" srcId="{B37A1335-F64E-4D45-92FC-677670FA7722}" destId="{D6FC6D55-324E-47F6-9025-B1022755585C}" srcOrd="1" destOrd="0" presId="urn:microsoft.com/office/officeart/2005/8/layout/vProcess5"/>
    <dgm:cxn modelId="{7FE50C8E-BC0A-4A93-A4D7-857C9EF80CC0}" type="presOf" srcId="{405177D7-DAA4-4763-B6B0-851E3458A229}" destId="{785C8003-7D95-4E3E-9E36-4CD797CB4E5F}" srcOrd="0" destOrd="0" presId="urn:microsoft.com/office/officeart/2005/8/layout/vProcess5"/>
    <dgm:cxn modelId="{2C10D18D-1634-4A78-AF7B-695FBF88C0D8}" type="presOf" srcId="{F04935DF-38F3-4E82-A10E-1AD11C9D4394}" destId="{4B3576D8-2BB6-4A89-8AAF-0EC5FE8FBD88}" srcOrd="0" destOrd="0" presId="urn:microsoft.com/office/officeart/2005/8/layout/vProcess5"/>
    <dgm:cxn modelId="{402D282F-DAF9-4558-A58F-B06F788F3859}" type="presOf" srcId="{828094E5-91E6-4794-8F6D-057C40B64795}" destId="{14C5FEA9-B84E-4D6F-B12F-3633387D5D6B}" srcOrd="0" destOrd="0" presId="urn:microsoft.com/office/officeart/2005/8/layout/vProcess5"/>
    <dgm:cxn modelId="{B9454B4D-BDE0-4E91-AF3E-6DE2FA08D571}" type="presOf" srcId="{1021E21F-0D1D-41F3-BB9C-C3037CABD7FA}" destId="{AC527B98-5BE0-4E8C-B9B6-1DB2E2B6C2DB}" srcOrd="1" destOrd="0" presId="urn:microsoft.com/office/officeart/2005/8/layout/vProcess5"/>
    <dgm:cxn modelId="{A38EAB52-F012-4B68-B186-4A49D324A326}" srcId="{F04935DF-38F3-4E82-A10E-1AD11C9D4394}" destId="{D000DF5E-6C64-41B5-B72C-83E3A7D43556}" srcOrd="3" destOrd="0" parTransId="{329577ED-CFA3-4D61-A3AD-F42EAE28060C}" sibTransId="{828ACDF7-6192-4D47-9120-075C66476E63}"/>
    <dgm:cxn modelId="{63350301-6B4C-4610-8F24-3555DB647F9B}" type="presOf" srcId="{1021E21F-0D1D-41F3-BB9C-C3037CABD7FA}" destId="{9362C4AD-1CA9-43E6-8693-37880F6C45E1}" srcOrd="0" destOrd="0" presId="urn:microsoft.com/office/officeart/2005/8/layout/vProcess5"/>
    <dgm:cxn modelId="{BF4F6D77-1A7A-4DD3-B13F-EB0DE8AE4BE5}" type="presOf" srcId="{D7AD2180-B24D-4435-858F-DC17DC683F66}" destId="{314AB10F-6C0B-4DE9-A8E3-C722165ABF0E}" srcOrd="0" destOrd="0" presId="urn:microsoft.com/office/officeart/2005/8/layout/vProcess5"/>
    <dgm:cxn modelId="{4AB77F6C-F6C7-49CA-BC28-0CC335038739}" type="presOf" srcId="{828ACDF7-6192-4D47-9120-075C66476E63}" destId="{7FE27029-7D28-44D9-9680-F153480B748F}" srcOrd="0" destOrd="0" presId="urn:microsoft.com/office/officeart/2005/8/layout/vProcess5"/>
    <dgm:cxn modelId="{291C6507-4CB8-46C8-80C1-30A9FB53778E}" type="presParOf" srcId="{4B3576D8-2BB6-4A89-8AAF-0EC5FE8FBD88}" destId="{5E11DEE3-475B-47D1-A268-7BCB7C834B2C}" srcOrd="0" destOrd="0" presId="urn:microsoft.com/office/officeart/2005/8/layout/vProcess5"/>
    <dgm:cxn modelId="{7CC4C20B-DA61-4F28-B934-2C92BB73C8AB}" type="presParOf" srcId="{4B3576D8-2BB6-4A89-8AAF-0EC5FE8FBD88}" destId="{6E1A40D3-043E-450B-8F65-C6A323184BF1}" srcOrd="1" destOrd="0" presId="urn:microsoft.com/office/officeart/2005/8/layout/vProcess5"/>
    <dgm:cxn modelId="{ECE3196D-1566-45D0-91F8-4C99AD38B368}" type="presParOf" srcId="{4B3576D8-2BB6-4A89-8AAF-0EC5FE8FBD88}" destId="{9362C4AD-1CA9-43E6-8693-37880F6C45E1}" srcOrd="2" destOrd="0" presId="urn:microsoft.com/office/officeart/2005/8/layout/vProcess5"/>
    <dgm:cxn modelId="{913E1C9C-E4C6-4CBF-8167-F3AE43C05D89}" type="presParOf" srcId="{4B3576D8-2BB6-4A89-8AAF-0EC5FE8FBD88}" destId="{72F38879-F409-4F82-AF53-AA45B37BADD1}" srcOrd="3" destOrd="0" presId="urn:microsoft.com/office/officeart/2005/8/layout/vProcess5"/>
    <dgm:cxn modelId="{F1960E4D-7921-49D8-B0D8-6EA1AB70FF27}" type="presParOf" srcId="{4B3576D8-2BB6-4A89-8AAF-0EC5FE8FBD88}" destId="{33AF6719-EA39-4569-BDA5-6816E0AA0C0F}" srcOrd="4" destOrd="0" presId="urn:microsoft.com/office/officeart/2005/8/layout/vProcess5"/>
    <dgm:cxn modelId="{737209E0-23E0-4B86-922B-C4C72A8B96EC}" type="presParOf" srcId="{4B3576D8-2BB6-4A89-8AAF-0EC5FE8FBD88}" destId="{14C5FEA9-B84E-4D6F-B12F-3633387D5D6B}" srcOrd="5" destOrd="0" presId="urn:microsoft.com/office/officeart/2005/8/layout/vProcess5"/>
    <dgm:cxn modelId="{7E602CDC-62BD-40EB-9D32-E14D27B7B377}" type="presParOf" srcId="{4B3576D8-2BB6-4A89-8AAF-0EC5FE8FBD88}" destId="{B6C8546C-119C-45B7-AA4A-8A93845CDB27}" srcOrd="6" destOrd="0" presId="urn:microsoft.com/office/officeart/2005/8/layout/vProcess5"/>
    <dgm:cxn modelId="{6B568B47-ED00-49BE-A2E4-0E86901FF456}" type="presParOf" srcId="{4B3576D8-2BB6-4A89-8AAF-0EC5FE8FBD88}" destId="{785C8003-7D95-4E3E-9E36-4CD797CB4E5F}" srcOrd="7" destOrd="0" presId="urn:microsoft.com/office/officeart/2005/8/layout/vProcess5"/>
    <dgm:cxn modelId="{E26AB5AF-B874-4989-B1BD-0DED28A93298}" type="presParOf" srcId="{4B3576D8-2BB6-4A89-8AAF-0EC5FE8FBD88}" destId="{314AB10F-6C0B-4DE9-A8E3-C722165ABF0E}" srcOrd="8" destOrd="0" presId="urn:microsoft.com/office/officeart/2005/8/layout/vProcess5"/>
    <dgm:cxn modelId="{3957CE14-9CD4-4366-BE8D-EFA52E63691C}" type="presParOf" srcId="{4B3576D8-2BB6-4A89-8AAF-0EC5FE8FBD88}" destId="{7FE27029-7D28-44D9-9680-F153480B748F}" srcOrd="9" destOrd="0" presId="urn:microsoft.com/office/officeart/2005/8/layout/vProcess5"/>
    <dgm:cxn modelId="{7D041081-E6B5-47CF-98E0-CB4DFF2A6D6C}" type="presParOf" srcId="{4B3576D8-2BB6-4A89-8AAF-0EC5FE8FBD88}" destId="{D6FC6D55-324E-47F6-9025-B1022755585C}" srcOrd="10" destOrd="0" presId="urn:microsoft.com/office/officeart/2005/8/layout/vProcess5"/>
    <dgm:cxn modelId="{E1BD7408-A593-44DB-880F-B8FEA40C5E03}" type="presParOf" srcId="{4B3576D8-2BB6-4A89-8AAF-0EC5FE8FBD88}" destId="{AC527B98-5BE0-4E8C-B9B6-1DB2E2B6C2DB}" srcOrd="11" destOrd="0" presId="urn:microsoft.com/office/officeart/2005/8/layout/vProcess5"/>
    <dgm:cxn modelId="{AC8BA1E9-7F41-487A-995E-ECFDEB106E6F}" type="presParOf" srcId="{4B3576D8-2BB6-4A89-8AAF-0EC5FE8FBD88}" destId="{4E4C93A5-1CBD-454E-9F3D-0E665D3987F7}" srcOrd="12" destOrd="0" presId="urn:microsoft.com/office/officeart/2005/8/layout/vProcess5"/>
    <dgm:cxn modelId="{460F3E11-AF59-4782-86C9-14A170AD145E}" type="presParOf" srcId="{4B3576D8-2BB6-4A89-8AAF-0EC5FE8FBD88}" destId="{DEF89FE4-6269-4C26-9830-FC41E7FA8F20}" srcOrd="13" destOrd="0" presId="urn:microsoft.com/office/officeart/2005/8/layout/vProcess5"/>
    <dgm:cxn modelId="{93D81763-9724-4C54-AE81-A509DE3A1DB0}" type="presParOf" srcId="{4B3576D8-2BB6-4A89-8AAF-0EC5FE8FBD88}" destId="{D6543859-236D-4F66-83EA-D566BF5AEED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7330B5-86A6-4032-9515-6B2B0CD59889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547893-7F7E-4FBF-AAA8-F9FA385022BC}">
      <dgm:prSet/>
      <dgm:spPr/>
      <dgm:t>
        <a:bodyPr/>
        <a:lstStyle/>
        <a:p>
          <a:r>
            <a:rPr lang="hr-HR"/>
            <a:t>Svjetionik na Faru:</a:t>
          </a:r>
          <a:endParaRPr lang="en-US"/>
        </a:p>
      </dgm:t>
    </dgm:pt>
    <dgm:pt modelId="{AD46ED46-2083-48D9-8434-B891508B8E18}" type="parTrans" cxnId="{AF925F56-8475-420B-B96F-3F1656D50710}">
      <dgm:prSet/>
      <dgm:spPr/>
      <dgm:t>
        <a:bodyPr/>
        <a:lstStyle/>
        <a:p>
          <a:endParaRPr lang="en-US"/>
        </a:p>
      </dgm:t>
    </dgm:pt>
    <dgm:pt modelId="{2CD22DF6-E73C-4765-9B05-E7D83FF6FAD4}" type="sibTrans" cxnId="{AF925F56-8475-420B-B96F-3F1656D50710}">
      <dgm:prSet/>
      <dgm:spPr/>
      <dgm:t>
        <a:bodyPr/>
        <a:lstStyle/>
        <a:p>
          <a:endParaRPr lang="en-US"/>
        </a:p>
      </dgm:t>
    </dgm:pt>
    <dgm:pt modelId="{18259FCB-61FE-49EB-87C2-58599B6384AF}">
      <dgm:prSet/>
      <dgm:spPr/>
      <dgm:t>
        <a:bodyPr/>
        <a:lstStyle/>
        <a:p>
          <a:r>
            <a:rPr lang="hr-HR"/>
            <a:t>Najveća naseljiva građevina starog svijeta</a:t>
          </a:r>
          <a:endParaRPr lang="en-US"/>
        </a:p>
      </dgm:t>
    </dgm:pt>
    <dgm:pt modelId="{45E1AF5B-9F49-4977-91C7-019898B6CC19}" type="parTrans" cxnId="{F23002EF-857E-43F1-A798-080128DE430D}">
      <dgm:prSet/>
      <dgm:spPr/>
      <dgm:t>
        <a:bodyPr/>
        <a:lstStyle/>
        <a:p>
          <a:endParaRPr lang="en-US"/>
        </a:p>
      </dgm:t>
    </dgm:pt>
    <dgm:pt modelId="{86D728B9-9D9D-4068-84DD-87D9524F6A95}" type="sibTrans" cxnId="{F23002EF-857E-43F1-A798-080128DE430D}">
      <dgm:prSet/>
      <dgm:spPr/>
      <dgm:t>
        <a:bodyPr/>
        <a:lstStyle/>
        <a:p>
          <a:endParaRPr lang="en-US"/>
        </a:p>
      </dgm:t>
    </dgm:pt>
    <dgm:pt modelId="{EB8CBC6D-C9DB-474F-AE2F-4C1C7E3F4B3E}">
      <dgm:prSet/>
      <dgm:spPr/>
      <dgm:t>
        <a:bodyPr/>
        <a:lstStyle/>
        <a:p>
          <a:r>
            <a:rPr lang="hr-HR"/>
            <a:t>Jedan od sedam čuda starog svijeta</a:t>
          </a:r>
          <a:endParaRPr lang="en-US"/>
        </a:p>
      </dgm:t>
    </dgm:pt>
    <dgm:pt modelId="{016076EE-456F-49E1-B518-3FBB7822EC76}" type="parTrans" cxnId="{9A3B9F24-1291-4670-8D25-1BC85B777048}">
      <dgm:prSet/>
      <dgm:spPr/>
      <dgm:t>
        <a:bodyPr/>
        <a:lstStyle/>
        <a:p>
          <a:endParaRPr lang="en-US"/>
        </a:p>
      </dgm:t>
    </dgm:pt>
    <dgm:pt modelId="{FE978462-5FC2-49CA-A7FE-DBB253727532}" type="sibTrans" cxnId="{9A3B9F24-1291-4670-8D25-1BC85B777048}">
      <dgm:prSet/>
      <dgm:spPr/>
      <dgm:t>
        <a:bodyPr/>
        <a:lstStyle/>
        <a:p>
          <a:endParaRPr lang="en-US"/>
        </a:p>
      </dgm:t>
    </dgm:pt>
    <dgm:pt modelId="{BC8940BD-303B-464F-9149-96AFB09B07EB}">
      <dgm:prSet/>
      <dgm:spPr/>
      <dgm:t>
        <a:bodyPr/>
        <a:lstStyle/>
        <a:p>
          <a:r>
            <a:rPr lang="hr-HR"/>
            <a:t>Visok 124 metra na podnožju od 6 metara</a:t>
          </a:r>
          <a:endParaRPr lang="en-US"/>
        </a:p>
      </dgm:t>
    </dgm:pt>
    <dgm:pt modelId="{263B7CD3-393F-4DCC-AF27-776CE67729F3}" type="parTrans" cxnId="{2A753989-90A2-4C9F-8D61-275E9DADA9BB}">
      <dgm:prSet/>
      <dgm:spPr/>
      <dgm:t>
        <a:bodyPr/>
        <a:lstStyle/>
        <a:p>
          <a:endParaRPr lang="en-US"/>
        </a:p>
      </dgm:t>
    </dgm:pt>
    <dgm:pt modelId="{5631FB82-F1FC-466C-B1A3-8C6EFA2B9C7B}" type="sibTrans" cxnId="{2A753989-90A2-4C9F-8D61-275E9DADA9BB}">
      <dgm:prSet/>
      <dgm:spPr/>
      <dgm:t>
        <a:bodyPr/>
        <a:lstStyle/>
        <a:p>
          <a:endParaRPr lang="en-US"/>
        </a:p>
      </dgm:t>
    </dgm:pt>
    <dgm:pt modelId="{16FBD7B5-1C56-4512-802B-0A1C27A4079E}">
      <dgm:prSet/>
      <dgm:spPr/>
      <dgm:t>
        <a:bodyPr/>
        <a:lstStyle/>
        <a:p>
          <a:r>
            <a:rPr lang="hr-HR" dirty="0"/>
            <a:t>Srušen u potresu u prvoj polovici XIV. stoljeća</a:t>
          </a:r>
          <a:endParaRPr lang="en-US" dirty="0"/>
        </a:p>
      </dgm:t>
    </dgm:pt>
    <dgm:pt modelId="{6C3EE227-2286-4CB7-BE1E-D476627FF50A}" type="parTrans" cxnId="{0728734D-75B6-42AF-A240-C6F71FFFF5BB}">
      <dgm:prSet/>
      <dgm:spPr/>
      <dgm:t>
        <a:bodyPr/>
        <a:lstStyle/>
        <a:p>
          <a:endParaRPr lang="en-US"/>
        </a:p>
      </dgm:t>
    </dgm:pt>
    <dgm:pt modelId="{B3F68DDE-6AEC-4FEF-A47F-044454728DE9}" type="sibTrans" cxnId="{0728734D-75B6-42AF-A240-C6F71FFFF5BB}">
      <dgm:prSet/>
      <dgm:spPr/>
      <dgm:t>
        <a:bodyPr/>
        <a:lstStyle/>
        <a:p>
          <a:endParaRPr lang="en-US"/>
        </a:p>
      </dgm:t>
    </dgm:pt>
    <dgm:pt modelId="{EEDEB725-08FD-4702-B540-4CFABC01869E}" type="pres">
      <dgm:prSet presAssocID="{2A7330B5-86A6-4032-9515-6B2B0CD598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E45F808-57BC-4FFE-8265-6AD2D3008835}" type="pres">
      <dgm:prSet presAssocID="{2A7330B5-86A6-4032-9515-6B2B0CD59889}" presName="dummyMaxCanvas" presStyleCnt="0">
        <dgm:presLayoutVars/>
      </dgm:prSet>
      <dgm:spPr/>
    </dgm:pt>
    <dgm:pt modelId="{BA64AF91-A580-45A5-A341-4F095A2FA9CB}" type="pres">
      <dgm:prSet presAssocID="{2A7330B5-86A6-4032-9515-6B2B0CD5988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23F697-11B2-41A8-ADE0-7E7A5545A56D}" type="pres">
      <dgm:prSet presAssocID="{2A7330B5-86A6-4032-9515-6B2B0CD5988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F6E0C4-5912-4752-93B7-3B4193363494}" type="pres">
      <dgm:prSet presAssocID="{2A7330B5-86A6-4032-9515-6B2B0CD5988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110BD1-EC32-4FA1-9C1F-D87BD61D7B9A}" type="pres">
      <dgm:prSet presAssocID="{2A7330B5-86A6-4032-9515-6B2B0CD5988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26E92C-4A21-4D4A-9D90-181C5969719D}" type="pres">
      <dgm:prSet presAssocID="{2A7330B5-86A6-4032-9515-6B2B0CD5988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EB1075-6BB2-472A-9C4F-453F00989624}" type="pres">
      <dgm:prSet presAssocID="{2A7330B5-86A6-4032-9515-6B2B0CD5988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7F610B-FECD-48F3-8405-93C9C759FDE3}" type="pres">
      <dgm:prSet presAssocID="{2A7330B5-86A6-4032-9515-6B2B0CD5988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CE82F7-8F72-45F4-8D9B-915BEE42F715}" type="pres">
      <dgm:prSet presAssocID="{2A7330B5-86A6-4032-9515-6B2B0CD5988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F3C088-241B-4D23-8ADD-5DEADB27B47D}" type="pres">
      <dgm:prSet presAssocID="{2A7330B5-86A6-4032-9515-6B2B0CD5988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8F485D-8F77-42AD-9F5E-F71C45539154}" type="pres">
      <dgm:prSet presAssocID="{2A7330B5-86A6-4032-9515-6B2B0CD5988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2D6DB6-7E27-41D7-A0C6-9F55BAAAEB03}" type="pres">
      <dgm:prSet presAssocID="{2A7330B5-86A6-4032-9515-6B2B0CD5988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39F246-42BA-45F4-9C4B-17E6775D08C3}" type="pres">
      <dgm:prSet presAssocID="{2A7330B5-86A6-4032-9515-6B2B0CD5988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60746E-FEE6-445F-876C-E19F0D2642A5}" type="pres">
      <dgm:prSet presAssocID="{2A7330B5-86A6-4032-9515-6B2B0CD5988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B00145-57BD-4C84-AD55-385B9963C87A}" type="pres">
      <dgm:prSet presAssocID="{2A7330B5-86A6-4032-9515-6B2B0CD5988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A753989-90A2-4C9F-8D61-275E9DADA9BB}" srcId="{2A7330B5-86A6-4032-9515-6B2B0CD59889}" destId="{BC8940BD-303B-464F-9149-96AFB09B07EB}" srcOrd="3" destOrd="0" parTransId="{263B7CD3-393F-4DCC-AF27-776CE67729F3}" sibTransId="{5631FB82-F1FC-466C-B1A3-8C6EFA2B9C7B}"/>
    <dgm:cxn modelId="{F3839564-3DFB-4589-B3C7-68AB6A806558}" type="presOf" srcId="{16FBD7B5-1C56-4512-802B-0A1C27A4079E}" destId="{6B26E92C-4A21-4D4A-9D90-181C5969719D}" srcOrd="0" destOrd="0" presId="urn:microsoft.com/office/officeart/2005/8/layout/vProcess5"/>
    <dgm:cxn modelId="{95D33AD8-BCB5-432A-AE27-B56637A78F17}" type="presOf" srcId="{EB8CBC6D-C9DB-474F-AE2F-4C1C7E3F4B3E}" destId="{B2F6E0C4-5912-4752-93B7-3B4193363494}" srcOrd="0" destOrd="0" presId="urn:microsoft.com/office/officeart/2005/8/layout/vProcess5"/>
    <dgm:cxn modelId="{0728734D-75B6-42AF-A240-C6F71FFFF5BB}" srcId="{2A7330B5-86A6-4032-9515-6B2B0CD59889}" destId="{16FBD7B5-1C56-4512-802B-0A1C27A4079E}" srcOrd="4" destOrd="0" parTransId="{6C3EE227-2286-4CB7-BE1E-D476627FF50A}" sibTransId="{B3F68DDE-6AEC-4FEF-A47F-044454728DE9}"/>
    <dgm:cxn modelId="{61F4D253-7E7E-49E8-B38B-CAB09205B6A2}" type="presOf" srcId="{2CD22DF6-E73C-4765-9B05-E7D83FF6FAD4}" destId="{A4EB1075-6BB2-472A-9C4F-453F00989624}" srcOrd="0" destOrd="0" presId="urn:microsoft.com/office/officeart/2005/8/layout/vProcess5"/>
    <dgm:cxn modelId="{079719FC-36B9-4A7B-A934-F288909CEE69}" type="presOf" srcId="{E4547893-7F7E-4FBF-AAA8-F9FA385022BC}" destId="{ED8F485D-8F77-42AD-9F5E-F71C45539154}" srcOrd="1" destOrd="0" presId="urn:microsoft.com/office/officeart/2005/8/layout/vProcess5"/>
    <dgm:cxn modelId="{314457D2-280D-4A91-89C3-8DCE537EDB7A}" type="presOf" srcId="{86D728B9-9D9D-4068-84DD-87D9524F6A95}" destId="{587F610B-FECD-48F3-8405-93C9C759FDE3}" srcOrd="0" destOrd="0" presId="urn:microsoft.com/office/officeart/2005/8/layout/vProcess5"/>
    <dgm:cxn modelId="{D5DDB934-B5F6-4499-8303-202B158F4AA1}" type="presOf" srcId="{5631FB82-F1FC-466C-B1A3-8C6EFA2B9C7B}" destId="{13F3C088-241B-4D23-8ADD-5DEADB27B47D}" srcOrd="0" destOrd="0" presId="urn:microsoft.com/office/officeart/2005/8/layout/vProcess5"/>
    <dgm:cxn modelId="{172DCEBD-9C77-4FF2-AA7E-B8F98666DD19}" type="presOf" srcId="{EB8CBC6D-C9DB-474F-AE2F-4C1C7E3F4B3E}" destId="{1139F246-42BA-45F4-9C4B-17E6775D08C3}" srcOrd="1" destOrd="0" presId="urn:microsoft.com/office/officeart/2005/8/layout/vProcess5"/>
    <dgm:cxn modelId="{4A7AAEEC-EC36-48F8-BAEC-8135360D3731}" type="presOf" srcId="{BC8940BD-303B-464F-9149-96AFB09B07EB}" destId="{8960746E-FEE6-445F-876C-E19F0D2642A5}" srcOrd="1" destOrd="0" presId="urn:microsoft.com/office/officeart/2005/8/layout/vProcess5"/>
    <dgm:cxn modelId="{9A3B9F24-1291-4670-8D25-1BC85B777048}" srcId="{2A7330B5-86A6-4032-9515-6B2B0CD59889}" destId="{EB8CBC6D-C9DB-474F-AE2F-4C1C7E3F4B3E}" srcOrd="2" destOrd="0" parTransId="{016076EE-456F-49E1-B518-3FBB7822EC76}" sibTransId="{FE978462-5FC2-49CA-A7FE-DBB253727532}"/>
    <dgm:cxn modelId="{08EBF356-09EE-4727-AFC2-B03C0200300D}" type="presOf" srcId="{FE978462-5FC2-49CA-A7FE-DBB253727532}" destId="{0ACE82F7-8F72-45F4-8D9B-915BEE42F715}" srcOrd="0" destOrd="0" presId="urn:microsoft.com/office/officeart/2005/8/layout/vProcess5"/>
    <dgm:cxn modelId="{AF925F56-8475-420B-B96F-3F1656D50710}" srcId="{2A7330B5-86A6-4032-9515-6B2B0CD59889}" destId="{E4547893-7F7E-4FBF-AAA8-F9FA385022BC}" srcOrd="0" destOrd="0" parTransId="{AD46ED46-2083-48D9-8434-B891508B8E18}" sibTransId="{2CD22DF6-E73C-4765-9B05-E7D83FF6FAD4}"/>
    <dgm:cxn modelId="{733CC095-8446-4CAC-99C6-828A90C56CA2}" type="presOf" srcId="{BC8940BD-303B-464F-9149-96AFB09B07EB}" destId="{5F110BD1-EC32-4FA1-9C1F-D87BD61D7B9A}" srcOrd="0" destOrd="0" presId="urn:microsoft.com/office/officeart/2005/8/layout/vProcess5"/>
    <dgm:cxn modelId="{BE66CE69-63F5-465E-8DE4-D35C25C90690}" type="presOf" srcId="{18259FCB-61FE-49EB-87C2-58599B6384AF}" destId="{1323F697-11B2-41A8-ADE0-7E7A5545A56D}" srcOrd="0" destOrd="0" presId="urn:microsoft.com/office/officeart/2005/8/layout/vProcess5"/>
    <dgm:cxn modelId="{75EF192C-AA78-4C34-9348-00D699505CAC}" type="presOf" srcId="{2A7330B5-86A6-4032-9515-6B2B0CD59889}" destId="{EEDEB725-08FD-4702-B540-4CFABC01869E}" srcOrd="0" destOrd="0" presId="urn:microsoft.com/office/officeart/2005/8/layout/vProcess5"/>
    <dgm:cxn modelId="{6EEB31EB-DA69-4645-9878-0DAFF13C2BC7}" type="presOf" srcId="{E4547893-7F7E-4FBF-AAA8-F9FA385022BC}" destId="{BA64AF91-A580-45A5-A341-4F095A2FA9CB}" srcOrd="0" destOrd="0" presId="urn:microsoft.com/office/officeart/2005/8/layout/vProcess5"/>
    <dgm:cxn modelId="{F23002EF-857E-43F1-A798-080128DE430D}" srcId="{2A7330B5-86A6-4032-9515-6B2B0CD59889}" destId="{18259FCB-61FE-49EB-87C2-58599B6384AF}" srcOrd="1" destOrd="0" parTransId="{45E1AF5B-9F49-4977-91C7-019898B6CC19}" sibTransId="{86D728B9-9D9D-4068-84DD-87D9524F6A95}"/>
    <dgm:cxn modelId="{D2E9296B-D1BC-458B-B449-1B72C0A26793}" type="presOf" srcId="{18259FCB-61FE-49EB-87C2-58599B6384AF}" destId="{212D6DB6-7E27-41D7-A0C6-9F55BAAAEB03}" srcOrd="1" destOrd="0" presId="urn:microsoft.com/office/officeart/2005/8/layout/vProcess5"/>
    <dgm:cxn modelId="{7580ACFD-394E-4F12-A599-4EDD7EB6F545}" type="presOf" srcId="{16FBD7B5-1C56-4512-802B-0A1C27A4079E}" destId="{5AB00145-57BD-4C84-AD55-385B9963C87A}" srcOrd="1" destOrd="0" presId="urn:microsoft.com/office/officeart/2005/8/layout/vProcess5"/>
    <dgm:cxn modelId="{327A4B5D-298B-4FE3-ABCD-7C09B8E6C57F}" type="presParOf" srcId="{EEDEB725-08FD-4702-B540-4CFABC01869E}" destId="{BE45F808-57BC-4FFE-8265-6AD2D3008835}" srcOrd="0" destOrd="0" presId="urn:microsoft.com/office/officeart/2005/8/layout/vProcess5"/>
    <dgm:cxn modelId="{9AA6A2D6-D978-478A-92D1-20A90D0DE642}" type="presParOf" srcId="{EEDEB725-08FD-4702-B540-4CFABC01869E}" destId="{BA64AF91-A580-45A5-A341-4F095A2FA9CB}" srcOrd="1" destOrd="0" presId="urn:microsoft.com/office/officeart/2005/8/layout/vProcess5"/>
    <dgm:cxn modelId="{5BA0EAB6-0C87-41DD-B3FC-A7043B19A9C2}" type="presParOf" srcId="{EEDEB725-08FD-4702-B540-4CFABC01869E}" destId="{1323F697-11B2-41A8-ADE0-7E7A5545A56D}" srcOrd="2" destOrd="0" presId="urn:microsoft.com/office/officeart/2005/8/layout/vProcess5"/>
    <dgm:cxn modelId="{380187D4-7316-4EA3-A2C0-1A65C1B2684F}" type="presParOf" srcId="{EEDEB725-08FD-4702-B540-4CFABC01869E}" destId="{B2F6E0C4-5912-4752-93B7-3B4193363494}" srcOrd="3" destOrd="0" presId="urn:microsoft.com/office/officeart/2005/8/layout/vProcess5"/>
    <dgm:cxn modelId="{CE827D03-24FE-4D19-9431-FB8CE4C7D6E2}" type="presParOf" srcId="{EEDEB725-08FD-4702-B540-4CFABC01869E}" destId="{5F110BD1-EC32-4FA1-9C1F-D87BD61D7B9A}" srcOrd="4" destOrd="0" presId="urn:microsoft.com/office/officeart/2005/8/layout/vProcess5"/>
    <dgm:cxn modelId="{7707B2B7-7400-43D0-BBF5-4CC3573D3583}" type="presParOf" srcId="{EEDEB725-08FD-4702-B540-4CFABC01869E}" destId="{6B26E92C-4A21-4D4A-9D90-181C5969719D}" srcOrd="5" destOrd="0" presId="urn:microsoft.com/office/officeart/2005/8/layout/vProcess5"/>
    <dgm:cxn modelId="{2A665376-5F45-40A8-9EB7-BD37E5C8FA67}" type="presParOf" srcId="{EEDEB725-08FD-4702-B540-4CFABC01869E}" destId="{A4EB1075-6BB2-472A-9C4F-453F00989624}" srcOrd="6" destOrd="0" presId="urn:microsoft.com/office/officeart/2005/8/layout/vProcess5"/>
    <dgm:cxn modelId="{1439A6B5-268C-43F3-9DD6-C83D3F7FC1A9}" type="presParOf" srcId="{EEDEB725-08FD-4702-B540-4CFABC01869E}" destId="{587F610B-FECD-48F3-8405-93C9C759FDE3}" srcOrd="7" destOrd="0" presId="urn:microsoft.com/office/officeart/2005/8/layout/vProcess5"/>
    <dgm:cxn modelId="{5060B7C5-63AF-48B9-A517-B9F875B6C871}" type="presParOf" srcId="{EEDEB725-08FD-4702-B540-4CFABC01869E}" destId="{0ACE82F7-8F72-45F4-8D9B-915BEE42F715}" srcOrd="8" destOrd="0" presId="urn:microsoft.com/office/officeart/2005/8/layout/vProcess5"/>
    <dgm:cxn modelId="{2EC0592B-5F56-4C6D-BCBE-8EF563D3B50D}" type="presParOf" srcId="{EEDEB725-08FD-4702-B540-4CFABC01869E}" destId="{13F3C088-241B-4D23-8ADD-5DEADB27B47D}" srcOrd="9" destOrd="0" presId="urn:microsoft.com/office/officeart/2005/8/layout/vProcess5"/>
    <dgm:cxn modelId="{15D137E9-2413-4675-81E5-7B33D114279F}" type="presParOf" srcId="{EEDEB725-08FD-4702-B540-4CFABC01869E}" destId="{ED8F485D-8F77-42AD-9F5E-F71C45539154}" srcOrd="10" destOrd="0" presId="urn:microsoft.com/office/officeart/2005/8/layout/vProcess5"/>
    <dgm:cxn modelId="{3EC0C498-25FB-4A53-B1DF-9334CD8FF2C2}" type="presParOf" srcId="{EEDEB725-08FD-4702-B540-4CFABC01869E}" destId="{212D6DB6-7E27-41D7-A0C6-9F55BAAAEB03}" srcOrd="11" destOrd="0" presId="urn:microsoft.com/office/officeart/2005/8/layout/vProcess5"/>
    <dgm:cxn modelId="{6376032E-E229-46A7-98F9-9524BA30E2F7}" type="presParOf" srcId="{EEDEB725-08FD-4702-B540-4CFABC01869E}" destId="{1139F246-42BA-45F4-9C4B-17E6775D08C3}" srcOrd="12" destOrd="0" presId="urn:microsoft.com/office/officeart/2005/8/layout/vProcess5"/>
    <dgm:cxn modelId="{EEEBE294-F0AE-4D75-A472-61DFC1ED1C44}" type="presParOf" srcId="{EEDEB725-08FD-4702-B540-4CFABC01869E}" destId="{8960746E-FEE6-445F-876C-E19F0D2642A5}" srcOrd="13" destOrd="0" presId="urn:microsoft.com/office/officeart/2005/8/layout/vProcess5"/>
    <dgm:cxn modelId="{34279EA0-4323-4590-929C-211CADC14269}" type="presParOf" srcId="{EEDEB725-08FD-4702-B540-4CFABC01869E}" destId="{5AB00145-57BD-4C84-AD55-385B9963C87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B2ED3C-26DF-47AE-B9E3-6ECC5FF61973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264C1D-3B0F-4744-98FA-CC33BF3175CA}">
      <dgm:prSet custT="1"/>
      <dgm:spPr/>
      <dgm:t>
        <a:bodyPr/>
        <a:lstStyle/>
        <a:p>
          <a:r>
            <a:rPr lang="hr-HR" sz="2000" dirty="0"/>
            <a:t>Trgovačka luka svijeta</a:t>
          </a:r>
          <a:endParaRPr lang="en-US" sz="2000" dirty="0"/>
        </a:p>
      </dgm:t>
    </dgm:pt>
    <dgm:pt modelId="{57A7EC90-706C-412F-9EE5-F75DD7DB5EC2}" type="parTrans" cxnId="{3E713CAD-2101-48B3-AEC8-0420C6A2ABB2}">
      <dgm:prSet/>
      <dgm:spPr/>
      <dgm:t>
        <a:bodyPr/>
        <a:lstStyle/>
        <a:p>
          <a:endParaRPr lang="en-US"/>
        </a:p>
      </dgm:t>
    </dgm:pt>
    <dgm:pt modelId="{27E404DF-9079-4DED-AB58-CD052096ED77}" type="sibTrans" cxnId="{3E713CAD-2101-48B3-AEC8-0420C6A2ABB2}">
      <dgm:prSet/>
      <dgm:spPr/>
      <dgm:t>
        <a:bodyPr/>
        <a:lstStyle/>
        <a:p>
          <a:endParaRPr lang="en-US"/>
        </a:p>
      </dgm:t>
    </dgm:pt>
    <dgm:pt modelId="{FEC6BAC7-14B5-4F68-99D9-37060D6A7520}">
      <dgm:prSet custT="1"/>
      <dgm:spPr/>
      <dgm:t>
        <a:bodyPr/>
        <a:lstStyle/>
        <a:p>
          <a:r>
            <a:rPr lang="hr-HR" sz="2000" dirty="0"/>
            <a:t>Trgovina luksuznom robom</a:t>
          </a:r>
          <a:endParaRPr lang="en-US" sz="2000" dirty="0"/>
        </a:p>
      </dgm:t>
    </dgm:pt>
    <dgm:pt modelId="{94FF7653-9472-4FA4-9E4C-DA9A6789B9ED}" type="parTrans" cxnId="{A04A24D7-E5BD-479B-9169-42B538A1669F}">
      <dgm:prSet/>
      <dgm:spPr/>
      <dgm:t>
        <a:bodyPr/>
        <a:lstStyle/>
        <a:p>
          <a:endParaRPr lang="en-US"/>
        </a:p>
      </dgm:t>
    </dgm:pt>
    <dgm:pt modelId="{238FE06E-5BE2-4027-A463-CC55740C119D}" type="sibTrans" cxnId="{A04A24D7-E5BD-479B-9169-42B538A1669F}">
      <dgm:prSet/>
      <dgm:spPr/>
      <dgm:t>
        <a:bodyPr/>
        <a:lstStyle/>
        <a:p>
          <a:endParaRPr lang="en-US"/>
        </a:p>
      </dgm:t>
    </dgm:pt>
    <dgm:pt modelId="{5D03121C-368A-404B-85CF-B0BC8272A61B}">
      <dgm:prSet custT="1"/>
      <dgm:spPr/>
      <dgm:t>
        <a:bodyPr/>
        <a:lstStyle/>
        <a:p>
          <a:r>
            <a:rPr lang="hr-HR" sz="2000" dirty="0"/>
            <a:t>Moderni i detaljno planirani grad</a:t>
          </a:r>
          <a:endParaRPr lang="en-US" sz="2000" dirty="0"/>
        </a:p>
      </dgm:t>
    </dgm:pt>
    <dgm:pt modelId="{F5756A9D-32F0-443E-A4A8-D3B328779820}" type="parTrans" cxnId="{6B49BD29-EFD3-4D70-A730-0577184F3A12}">
      <dgm:prSet/>
      <dgm:spPr/>
      <dgm:t>
        <a:bodyPr/>
        <a:lstStyle/>
        <a:p>
          <a:endParaRPr lang="hr-HR"/>
        </a:p>
      </dgm:t>
    </dgm:pt>
    <dgm:pt modelId="{8DB06F22-7DF0-4759-9678-F5E9001C9494}" type="sibTrans" cxnId="{6B49BD29-EFD3-4D70-A730-0577184F3A12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A9085FB7-BA68-4820-B2AE-C549A444BCB1}">
      <dgm:prSet custT="1"/>
      <dgm:spPr/>
      <dgm:t>
        <a:bodyPr/>
        <a:lstStyle/>
        <a:p>
          <a:r>
            <a:rPr lang="hr-HR" sz="2000" dirty="0"/>
            <a:t>Pravilne gradske ulice, sjekle se pod pravim kutom </a:t>
          </a:r>
          <a:endParaRPr lang="en-US" sz="2000" dirty="0"/>
        </a:p>
      </dgm:t>
    </dgm:pt>
    <dgm:pt modelId="{DD7DE39E-642C-4077-8F54-043C66207B17}" type="parTrans" cxnId="{B27382F2-DD01-45FD-B563-A964709B9910}">
      <dgm:prSet/>
      <dgm:spPr/>
      <dgm:t>
        <a:bodyPr/>
        <a:lstStyle/>
        <a:p>
          <a:endParaRPr lang="hr-HR"/>
        </a:p>
      </dgm:t>
    </dgm:pt>
    <dgm:pt modelId="{74E1FBE6-3D48-4B6A-B5CE-78239F5A8451}" type="sibTrans" cxnId="{B27382F2-DD01-45FD-B563-A964709B9910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1AE9464D-FA4D-4863-85C3-11DA199E14FF}">
      <dgm:prSet custT="1"/>
      <dgm:spPr/>
      <dgm:t>
        <a:bodyPr/>
        <a:lstStyle/>
        <a:p>
          <a:r>
            <a:rPr lang="hr-HR" sz="2000" dirty="0"/>
            <a:t>Nastanak gradskih četvrti</a:t>
          </a:r>
          <a:endParaRPr lang="en-US" sz="2000" dirty="0"/>
        </a:p>
      </dgm:t>
    </dgm:pt>
    <dgm:pt modelId="{54018C7F-DBBA-4B7E-B972-A45A175641B8}" type="parTrans" cxnId="{F0439435-5A9C-4ACB-939B-20E3B4814F78}">
      <dgm:prSet/>
      <dgm:spPr/>
      <dgm:t>
        <a:bodyPr/>
        <a:lstStyle/>
        <a:p>
          <a:endParaRPr lang="hr-HR"/>
        </a:p>
      </dgm:t>
    </dgm:pt>
    <dgm:pt modelId="{59450385-C0E9-4FF8-99AA-8E0C003106FA}" type="sibTrans" cxnId="{F0439435-5A9C-4ACB-939B-20E3B4814F78}">
      <dgm:prSet/>
      <dgm:spPr/>
      <dgm:t>
        <a:bodyPr/>
        <a:lstStyle/>
        <a:p>
          <a:endParaRPr lang="hr-HR"/>
        </a:p>
      </dgm:t>
    </dgm:pt>
    <dgm:pt modelId="{14E1FF22-AB83-4E4E-80BA-BB16FE6261EC}" type="pres">
      <dgm:prSet presAssocID="{37B2ED3C-26DF-47AE-B9E3-6ECC5FF619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D0EDCCC-7016-4BC7-ACAC-05508A4E54C2}" type="pres">
      <dgm:prSet presAssocID="{37B2ED3C-26DF-47AE-B9E3-6ECC5FF61973}" presName="dummyMaxCanvas" presStyleCnt="0">
        <dgm:presLayoutVars/>
      </dgm:prSet>
      <dgm:spPr/>
    </dgm:pt>
    <dgm:pt modelId="{3E78307A-54EA-4C76-9926-D618561CC6D5}" type="pres">
      <dgm:prSet presAssocID="{37B2ED3C-26DF-47AE-B9E3-6ECC5FF6197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A4E58A-457C-40AC-AA7A-3E46E4BF67B8}" type="pres">
      <dgm:prSet presAssocID="{37B2ED3C-26DF-47AE-B9E3-6ECC5FF6197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665FEE-E275-460E-B216-BFB0ABA918C6}" type="pres">
      <dgm:prSet presAssocID="{37B2ED3C-26DF-47AE-B9E3-6ECC5FF6197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978F6F-2034-4329-B001-380C5F468390}" type="pres">
      <dgm:prSet presAssocID="{37B2ED3C-26DF-47AE-B9E3-6ECC5FF6197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D36F86-E4D4-4BA7-B011-ECAD94A911B6}" type="pres">
      <dgm:prSet presAssocID="{37B2ED3C-26DF-47AE-B9E3-6ECC5FF6197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C532E7-0043-406B-9A81-AE69D88DD085}" type="pres">
      <dgm:prSet presAssocID="{37B2ED3C-26DF-47AE-B9E3-6ECC5FF6197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5D19C2-8F04-468B-A203-372F4E7E7AD9}" type="pres">
      <dgm:prSet presAssocID="{37B2ED3C-26DF-47AE-B9E3-6ECC5FF6197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CF3F2F-3C96-4C0E-81D0-6DAE415BE1B3}" type="pres">
      <dgm:prSet presAssocID="{37B2ED3C-26DF-47AE-B9E3-6ECC5FF6197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E8A0BD-0559-4A89-8C9F-317B939816C8}" type="pres">
      <dgm:prSet presAssocID="{37B2ED3C-26DF-47AE-B9E3-6ECC5FF6197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95DD58-EB71-4F56-8E66-7A44BE5CEAF0}" type="pres">
      <dgm:prSet presAssocID="{37B2ED3C-26DF-47AE-B9E3-6ECC5FF6197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419FA2-70BE-476B-ACCC-FD43EE21E90A}" type="pres">
      <dgm:prSet presAssocID="{37B2ED3C-26DF-47AE-B9E3-6ECC5FF6197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93D35A-70F7-4C3F-96C9-E9207E449D74}" type="pres">
      <dgm:prSet presAssocID="{37B2ED3C-26DF-47AE-B9E3-6ECC5FF6197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2514E2-D5CC-4452-B773-52FB7105D0E5}" type="pres">
      <dgm:prSet presAssocID="{37B2ED3C-26DF-47AE-B9E3-6ECC5FF6197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D89164-3EE7-47F3-86FA-61EDD2BDD6DE}" type="pres">
      <dgm:prSet presAssocID="{37B2ED3C-26DF-47AE-B9E3-6ECC5FF6197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A495A8E-5CDE-4E92-9E54-139F31A77498}" type="presOf" srcId="{238FE06E-5BE2-4027-A463-CC55740C119D}" destId="{FE5D19C2-8F04-468B-A203-372F4E7E7AD9}" srcOrd="0" destOrd="0" presId="urn:microsoft.com/office/officeart/2005/8/layout/vProcess5"/>
    <dgm:cxn modelId="{D6F38098-5BF5-4251-903C-521779270036}" type="presOf" srcId="{5D03121C-368A-404B-85CF-B0BC8272A61B}" destId="{3693D35A-70F7-4C3F-96C9-E9207E449D74}" srcOrd="1" destOrd="0" presId="urn:microsoft.com/office/officeart/2005/8/layout/vProcess5"/>
    <dgm:cxn modelId="{E2548999-BF9D-4D96-91FC-22057AF54A9B}" type="presOf" srcId="{27E404DF-9079-4DED-AB58-CD052096ED77}" destId="{BBC532E7-0043-406B-9A81-AE69D88DD085}" srcOrd="0" destOrd="0" presId="urn:microsoft.com/office/officeart/2005/8/layout/vProcess5"/>
    <dgm:cxn modelId="{D49F060B-EAF3-4ABB-B3E5-46F73EF1FD63}" type="presOf" srcId="{A9085FB7-BA68-4820-B2AE-C549A444BCB1}" destId="{F3978F6F-2034-4329-B001-380C5F468390}" srcOrd="0" destOrd="0" presId="urn:microsoft.com/office/officeart/2005/8/layout/vProcess5"/>
    <dgm:cxn modelId="{06167C7E-EFC4-4219-B05C-4A731E30B7FF}" type="presOf" srcId="{1AE9464D-FA4D-4863-85C3-11DA199E14FF}" destId="{D8D36F86-E4D4-4BA7-B011-ECAD94A911B6}" srcOrd="0" destOrd="0" presId="urn:microsoft.com/office/officeart/2005/8/layout/vProcess5"/>
    <dgm:cxn modelId="{C0452107-5D8A-4C6A-9D92-8C4D1034048D}" type="presOf" srcId="{FEC6BAC7-14B5-4F68-99D9-37060D6A7520}" destId="{5EA4E58A-457C-40AC-AA7A-3E46E4BF67B8}" srcOrd="0" destOrd="0" presId="urn:microsoft.com/office/officeart/2005/8/layout/vProcess5"/>
    <dgm:cxn modelId="{F0439435-5A9C-4ACB-939B-20E3B4814F78}" srcId="{37B2ED3C-26DF-47AE-B9E3-6ECC5FF61973}" destId="{1AE9464D-FA4D-4863-85C3-11DA199E14FF}" srcOrd="4" destOrd="0" parTransId="{54018C7F-DBBA-4B7E-B972-A45A175641B8}" sibTransId="{59450385-C0E9-4FF8-99AA-8E0C003106FA}"/>
    <dgm:cxn modelId="{02D2B0BD-93D1-44EA-BAE0-8A2A376A87D3}" type="presOf" srcId="{1AE9464D-FA4D-4863-85C3-11DA199E14FF}" destId="{0BD89164-3EE7-47F3-86FA-61EDD2BDD6DE}" srcOrd="1" destOrd="0" presId="urn:microsoft.com/office/officeart/2005/8/layout/vProcess5"/>
    <dgm:cxn modelId="{B27382F2-DD01-45FD-B563-A964709B9910}" srcId="{37B2ED3C-26DF-47AE-B9E3-6ECC5FF61973}" destId="{A9085FB7-BA68-4820-B2AE-C549A444BCB1}" srcOrd="3" destOrd="0" parTransId="{DD7DE39E-642C-4077-8F54-043C66207B17}" sibTransId="{74E1FBE6-3D48-4B6A-B5CE-78239F5A8451}"/>
    <dgm:cxn modelId="{6ED89AD7-B2F8-4B5E-BC67-9CAD42CC2FD6}" type="presOf" srcId="{D7264C1D-3B0F-4744-98FA-CC33BF3175CA}" destId="{3E78307A-54EA-4C76-9926-D618561CC6D5}" srcOrd="0" destOrd="0" presId="urn:microsoft.com/office/officeart/2005/8/layout/vProcess5"/>
    <dgm:cxn modelId="{2366014E-30AB-4AA6-9C16-FFE1368C316E}" type="presOf" srcId="{37B2ED3C-26DF-47AE-B9E3-6ECC5FF61973}" destId="{14E1FF22-AB83-4E4E-80BA-BB16FE6261EC}" srcOrd="0" destOrd="0" presId="urn:microsoft.com/office/officeart/2005/8/layout/vProcess5"/>
    <dgm:cxn modelId="{8B07F634-39A2-48C3-B8B1-310DF909FBF8}" type="presOf" srcId="{FEC6BAC7-14B5-4F68-99D9-37060D6A7520}" destId="{FA419FA2-70BE-476B-ACCC-FD43EE21E90A}" srcOrd="1" destOrd="0" presId="urn:microsoft.com/office/officeart/2005/8/layout/vProcess5"/>
    <dgm:cxn modelId="{3E713CAD-2101-48B3-AEC8-0420C6A2ABB2}" srcId="{37B2ED3C-26DF-47AE-B9E3-6ECC5FF61973}" destId="{D7264C1D-3B0F-4744-98FA-CC33BF3175CA}" srcOrd="0" destOrd="0" parTransId="{57A7EC90-706C-412F-9EE5-F75DD7DB5EC2}" sibTransId="{27E404DF-9079-4DED-AB58-CD052096ED77}"/>
    <dgm:cxn modelId="{C8771CE6-83A2-4E50-B5DA-5923BB41CA8D}" type="presOf" srcId="{A9085FB7-BA68-4820-B2AE-C549A444BCB1}" destId="{6D2514E2-D5CC-4452-B773-52FB7105D0E5}" srcOrd="1" destOrd="0" presId="urn:microsoft.com/office/officeart/2005/8/layout/vProcess5"/>
    <dgm:cxn modelId="{7973DA23-0EF9-442E-8928-05E2D75F933C}" type="presOf" srcId="{5D03121C-368A-404B-85CF-B0BC8272A61B}" destId="{97665FEE-E275-460E-B216-BFB0ABA918C6}" srcOrd="0" destOrd="0" presId="urn:microsoft.com/office/officeart/2005/8/layout/vProcess5"/>
    <dgm:cxn modelId="{19B5B681-1BE7-4603-A7C9-CA1880A4FDCC}" type="presOf" srcId="{D7264C1D-3B0F-4744-98FA-CC33BF3175CA}" destId="{3D95DD58-EB71-4F56-8E66-7A44BE5CEAF0}" srcOrd="1" destOrd="0" presId="urn:microsoft.com/office/officeart/2005/8/layout/vProcess5"/>
    <dgm:cxn modelId="{9DEE6F50-1DD5-4106-B877-12A42B6FB3C4}" type="presOf" srcId="{74E1FBE6-3D48-4B6A-B5CE-78239F5A8451}" destId="{E5E8A0BD-0559-4A89-8C9F-317B939816C8}" srcOrd="0" destOrd="0" presId="urn:microsoft.com/office/officeart/2005/8/layout/vProcess5"/>
    <dgm:cxn modelId="{6B49BD29-EFD3-4D70-A730-0577184F3A12}" srcId="{37B2ED3C-26DF-47AE-B9E3-6ECC5FF61973}" destId="{5D03121C-368A-404B-85CF-B0BC8272A61B}" srcOrd="2" destOrd="0" parTransId="{F5756A9D-32F0-443E-A4A8-D3B328779820}" sibTransId="{8DB06F22-7DF0-4759-9678-F5E9001C9494}"/>
    <dgm:cxn modelId="{A04A24D7-E5BD-479B-9169-42B538A1669F}" srcId="{37B2ED3C-26DF-47AE-B9E3-6ECC5FF61973}" destId="{FEC6BAC7-14B5-4F68-99D9-37060D6A7520}" srcOrd="1" destOrd="0" parTransId="{94FF7653-9472-4FA4-9E4C-DA9A6789B9ED}" sibTransId="{238FE06E-5BE2-4027-A463-CC55740C119D}"/>
    <dgm:cxn modelId="{C4928713-1B1C-444E-A570-0C692E0AE812}" type="presOf" srcId="{8DB06F22-7DF0-4759-9678-F5E9001C9494}" destId="{41CF3F2F-3C96-4C0E-81D0-6DAE415BE1B3}" srcOrd="0" destOrd="0" presId="urn:microsoft.com/office/officeart/2005/8/layout/vProcess5"/>
    <dgm:cxn modelId="{6453BB2A-B6E8-4063-A7C7-B0334E388F94}" type="presParOf" srcId="{14E1FF22-AB83-4E4E-80BA-BB16FE6261EC}" destId="{BD0EDCCC-7016-4BC7-ACAC-05508A4E54C2}" srcOrd="0" destOrd="0" presId="urn:microsoft.com/office/officeart/2005/8/layout/vProcess5"/>
    <dgm:cxn modelId="{4E085675-38F2-4695-B2D0-4B530350CB8B}" type="presParOf" srcId="{14E1FF22-AB83-4E4E-80BA-BB16FE6261EC}" destId="{3E78307A-54EA-4C76-9926-D618561CC6D5}" srcOrd="1" destOrd="0" presId="urn:microsoft.com/office/officeart/2005/8/layout/vProcess5"/>
    <dgm:cxn modelId="{1ABBE847-2260-47B6-B29F-D4AA1EBCC875}" type="presParOf" srcId="{14E1FF22-AB83-4E4E-80BA-BB16FE6261EC}" destId="{5EA4E58A-457C-40AC-AA7A-3E46E4BF67B8}" srcOrd="2" destOrd="0" presId="urn:microsoft.com/office/officeart/2005/8/layout/vProcess5"/>
    <dgm:cxn modelId="{21E8E69A-D2D8-44C8-B5E9-D7A85BE0C4C7}" type="presParOf" srcId="{14E1FF22-AB83-4E4E-80BA-BB16FE6261EC}" destId="{97665FEE-E275-460E-B216-BFB0ABA918C6}" srcOrd="3" destOrd="0" presId="urn:microsoft.com/office/officeart/2005/8/layout/vProcess5"/>
    <dgm:cxn modelId="{971184F7-D2A9-4DB4-9E9D-8C91110F171D}" type="presParOf" srcId="{14E1FF22-AB83-4E4E-80BA-BB16FE6261EC}" destId="{F3978F6F-2034-4329-B001-380C5F468390}" srcOrd="4" destOrd="0" presId="urn:microsoft.com/office/officeart/2005/8/layout/vProcess5"/>
    <dgm:cxn modelId="{EA6D350F-02AF-41E4-8C9D-9BEEF9281B06}" type="presParOf" srcId="{14E1FF22-AB83-4E4E-80BA-BB16FE6261EC}" destId="{D8D36F86-E4D4-4BA7-B011-ECAD94A911B6}" srcOrd="5" destOrd="0" presId="urn:microsoft.com/office/officeart/2005/8/layout/vProcess5"/>
    <dgm:cxn modelId="{59B0B6F1-E90C-4883-B550-BA500B232B48}" type="presParOf" srcId="{14E1FF22-AB83-4E4E-80BA-BB16FE6261EC}" destId="{BBC532E7-0043-406B-9A81-AE69D88DD085}" srcOrd="6" destOrd="0" presId="urn:microsoft.com/office/officeart/2005/8/layout/vProcess5"/>
    <dgm:cxn modelId="{77A75662-D996-4D22-8EA9-422D11E1B60D}" type="presParOf" srcId="{14E1FF22-AB83-4E4E-80BA-BB16FE6261EC}" destId="{FE5D19C2-8F04-468B-A203-372F4E7E7AD9}" srcOrd="7" destOrd="0" presId="urn:microsoft.com/office/officeart/2005/8/layout/vProcess5"/>
    <dgm:cxn modelId="{00ACF611-0F2F-4B87-B0D4-37C924F5280F}" type="presParOf" srcId="{14E1FF22-AB83-4E4E-80BA-BB16FE6261EC}" destId="{41CF3F2F-3C96-4C0E-81D0-6DAE415BE1B3}" srcOrd="8" destOrd="0" presId="urn:microsoft.com/office/officeart/2005/8/layout/vProcess5"/>
    <dgm:cxn modelId="{4840CA01-5DF4-466D-AFB7-5B1627D693EE}" type="presParOf" srcId="{14E1FF22-AB83-4E4E-80BA-BB16FE6261EC}" destId="{E5E8A0BD-0559-4A89-8C9F-317B939816C8}" srcOrd="9" destOrd="0" presId="urn:microsoft.com/office/officeart/2005/8/layout/vProcess5"/>
    <dgm:cxn modelId="{B86B2C99-505A-4DD1-AFD5-8A6DBBB44BC3}" type="presParOf" srcId="{14E1FF22-AB83-4E4E-80BA-BB16FE6261EC}" destId="{3D95DD58-EB71-4F56-8E66-7A44BE5CEAF0}" srcOrd="10" destOrd="0" presId="urn:microsoft.com/office/officeart/2005/8/layout/vProcess5"/>
    <dgm:cxn modelId="{452FC199-B5F3-45CD-8B42-E28BF90155DF}" type="presParOf" srcId="{14E1FF22-AB83-4E4E-80BA-BB16FE6261EC}" destId="{FA419FA2-70BE-476B-ACCC-FD43EE21E90A}" srcOrd="11" destOrd="0" presId="urn:microsoft.com/office/officeart/2005/8/layout/vProcess5"/>
    <dgm:cxn modelId="{B33D65C6-FD8D-436E-A242-67E01C0D0BF4}" type="presParOf" srcId="{14E1FF22-AB83-4E4E-80BA-BB16FE6261EC}" destId="{3693D35A-70F7-4C3F-96C9-E9207E449D74}" srcOrd="12" destOrd="0" presId="urn:microsoft.com/office/officeart/2005/8/layout/vProcess5"/>
    <dgm:cxn modelId="{9B6C9CB1-91A0-4109-9382-5CF12D68E54F}" type="presParOf" srcId="{14E1FF22-AB83-4E4E-80BA-BB16FE6261EC}" destId="{6D2514E2-D5CC-4452-B773-52FB7105D0E5}" srcOrd="13" destOrd="0" presId="urn:microsoft.com/office/officeart/2005/8/layout/vProcess5"/>
    <dgm:cxn modelId="{85396422-C842-4A5A-8E2B-4EE95F747B65}" type="presParOf" srcId="{14E1FF22-AB83-4E4E-80BA-BB16FE6261EC}" destId="{0BD89164-3EE7-47F3-86FA-61EDD2BDD6D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AC01B8-7D37-48A8-809F-133220DF4CF3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257ABD6-AC6C-44DF-AB07-66932E29F367}">
      <dgm:prSet/>
      <dgm:spPr/>
      <dgm:t>
        <a:bodyPr/>
        <a:lstStyle/>
        <a:p>
          <a:r>
            <a:rPr lang="hr-HR" dirty="0"/>
            <a:t>Građevine:</a:t>
          </a:r>
          <a:endParaRPr lang="en-US" dirty="0"/>
        </a:p>
      </dgm:t>
    </dgm:pt>
    <dgm:pt modelId="{9A6396DE-96A2-4301-A075-6060FF3E9E02}" type="parTrans" cxnId="{F909EC71-AF96-4B6F-98D9-D6A764A42E00}">
      <dgm:prSet/>
      <dgm:spPr/>
      <dgm:t>
        <a:bodyPr/>
        <a:lstStyle/>
        <a:p>
          <a:endParaRPr lang="en-US"/>
        </a:p>
      </dgm:t>
    </dgm:pt>
    <dgm:pt modelId="{E56D1EDA-B5CF-4689-95F3-56BC0B99DDF7}" type="sibTrans" cxnId="{F909EC71-AF96-4B6F-98D9-D6A764A42E00}">
      <dgm:prSet/>
      <dgm:spPr/>
      <dgm:t>
        <a:bodyPr/>
        <a:lstStyle/>
        <a:p>
          <a:endParaRPr lang="en-US"/>
        </a:p>
      </dgm:t>
    </dgm:pt>
    <dgm:pt modelId="{3D3C6C39-85C7-4146-A105-417B3EEB7847}">
      <dgm:prSet/>
      <dgm:spPr/>
      <dgm:t>
        <a:bodyPr/>
        <a:lstStyle/>
        <a:p>
          <a:r>
            <a:rPr lang="hr-HR" dirty="0"/>
            <a:t>Hramovi, posvećeni različitim božanstvima</a:t>
          </a:r>
          <a:endParaRPr lang="en-US" dirty="0"/>
        </a:p>
      </dgm:t>
    </dgm:pt>
    <dgm:pt modelId="{D6A09BF3-3F64-4953-8462-CC7B3B73823E}" type="parTrans" cxnId="{509E4BD5-FF64-4068-B37F-813A3B1AD5B1}">
      <dgm:prSet/>
      <dgm:spPr/>
      <dgm:t>
        <a:bodyPr/>
        <a:lstStyle/>
        <a:p>
          <a:endParaRPr lang="en-US"/>
        </a:p>
      </dgm:t>
    </dgm:pt>
    <dgm:pt modelId="{45406A55-7F01-459F-B4CD-455318BF1080}" type="sibTrans" cxnId="{509E4BD5-FF64-4068-B37F-813A3B1AD5B1}">
      <dgm:prSet/>
      <dgm:spPr/>
      <dgm:t>
        <a:bodyPr/>
        <a:lstStyle/>
        <a:p>
          <a:endParaRPr lang="en-US"/>
        </a:p>
      </dgm:t>
    </dgm:pt>
    <dgm:pt modelId="{E062691C-B93E-4D88-9D99-9225E01E968B}">
      <dgm:prSet/>
      <dgm:spPr/>
      <dgm:t>
        <a:bodyPr/>
        <a:lstStyle/>
        <a:p>
          <a:r>
            <a:rPr lang="hr-HR" dirty="0"/>
            <a:t>Kazališta</a:t>
          </a:r>
          <a:endParaRPr lang="en-US" dirty="0"/>
        </a:p>
      </dgm:t>
    </dgm:pt>
    <dgm:pt modelId="{A944C6C1-3AD3-44E1-855E-FE7C32D44A60}" type="parTrans" cxnId="{AF74E6E2-2705-4799-9ABB-D8593489E0DF}">
      <dgm:prSet/>
      <dgm:spPr/>
      <dgm:t>
        <a:bodyPr/>
        <a:lstStyle/>
        <a:p>
          <a:endParaRPr lang="en-US"/>
        </a:p>
      </dgm:t>
    </dgm:pt>
    <dgm:pt modelId="{2AE27D4B-A75B-4D29-BDDF-E68A5A57FC41}" type="sibTrans" cxnId="{AF74E6E2-2705-4799-9ABB-D8593489E0DF}">
      <dgm:prSet/>
      <dgm:spPr/>
      <dgm:t>
        <a:bodyPr/>
        <a:lstStyle/>
        <a:p>
          <a:endParaRPr lang="en-US"/>
        </a:p>
      </dgm:t>
    </dgm:pt>
    <dgm:pt modelId="{ABA2CFD1-D675-4F7A-B8C4-B89FAEB093B5}">
      <dgm:prSet/>
      <dgm:spPr/>
      <dgm:t>
        <a:bodyPr/>
        <a:lstStyle/>
        <a:p>
          <a:r>
            <a:rPr lang="hr-HR" dirty="0"/>
            <a:t>Onodobne tržnice</a:t>
          </a:r>
          <a:endParaRPr lang="en-US" dirty="0"/>
        </a:p>
      </dgm:t>
    </dgm:pt>
    <dgm:pt modelId="{A562E9EB-102A-47CC-AFB8-178B87C6EF34}" type="parTrans" cxnId="{9DD16002-2257-4725-814B-F136891F3F7C}">
      <dgm:prSet/>
      <dgm:spPr/>
      <dgm:t>
        <a:bodyPr/>
        <a:lstStyle/>
        <a:p>
          <a:endParaRPr lang="en-US"/>
        </a:p>
      </dgm:t>
    </dgm:pt>
    <dgm:pt modelId="{5E8AF530-AACA-46F3-B7AA-4D1D649620ED}" type="sibTrans" cxnId="{9DD16002-2257-4725-814B-F136891F3F7C}">
      <dgm:prSet/>
      <dgm:spPr/>
      <dgm:t>
        <a:bodyPr/>
        <a:lstStyle/>
        <a:p>
          <a:endParaRPr lang="en-US"/>
        </a:p>
      </dgm:t>
    </dgm:pt>
    <dgm:pt modelId="{B12E9E89-6107-4708-AF92-88A6D57ABF11}" type="pres">
      <dgm:prSet presAssocID="{7EAC01B8-7D37-48A8-809F-133220DF4C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7560778-9DB3-4A77-AB3F-6B6DF2F84E5D}" type="pres">
      <dgm:prSet presAssocID="{8257ABD6-AC6C-44DF-AB07-66932E29F367}" presName="parentLin" presStyleCnt="0"/>
      <dgm:spPr/>
    </dgm:pt>
    <dgm:pt modelId="{A1425BC8-C519-4CBA-AA3A-E1D2DDFFF5DC}" type="pres">
      <dgm:prSet presAssocID="{8257ABD6-AC6C-44DF-AB07-66932E29F367}" presName="parentLeftMargin" presStyleLbl="node1" presStyleIdx="0" presStyleCnt="1"/>
      <dgm:spPr/>
      <dgm:t>
        <a:bodyPr/>
        <a:lstStyle/>
        <a:p>
          <a:endParaRPr lang="hr-HR"/>
        </a:p>
      </dgm:t>
    </dgm:pt>
    <dgm:pt modelId="{F4B00073-7AF7-4F9C-AAA6-2323C8715033}" type="pres">
      <dgm:prSet presAssocID="{8257ABD6-AC6C-44DF-AB07-66932E29F3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9D9D24-17DF-4CCD-BC94-74E3225A7262}" type="pres">
      <dgm:prSet presAssocID="{8257ABD6-AC6C-44DF-AB07-66932E29F367}" presName="negativeSpace" presStyleCnt="0"/>
      <dgm:spPr/>
    </dgm:pt>
    <dgm:pt modelId="{8E0DC6C5-840C-4543-A930-2856FE3194DB}" type="pres">
      <dgm:prSet presAssocID="{8257ABD6-AC6C-44DF-AB07-66932E29F36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99E5220-C12D-4F2A-B364-144CBF8E5A92}" type="presOf" srcId="{E062691C-B93E-4D88-9D99-9225E01E968B}" destId="{8E0DC6C5-840C-4543-A930-2856FE3194DB}" srcOrd="0" destOrd="1" presId="urn:microsoft.com/office/officeart/2005/8/layout/list1"/>
    <dgm:cxn modelId="{386D1477-4411-41D5-95ED-13928AAF1156}" type="presOf" srcId="{8257ABD6-AC6C-44DF-AB07-66932E29F367}" destId="{A1425BC8-C519-4CBA-AA3A-E1D2DDFFF5DC}" srcOrd="0" destOrd="0" presId="urn:microsoft.com/office/officeart/2005/8/layout/list1"/>
    <dgm:cxn modelId="{9AD0C43A-12A6-4B02-A34F-D919848615E9}" type="presOf" srcId="{3D3C6C39-85C7-4146-A105-417B3EEB7847}" destId="{8E0DC6C5-840C-4543-A930-2856FE3194DB}" srcOrd="0" destOrd="0" presId="urn:microsoft.com/office/officeart/2005/8/layout/list1"/>
    <dgm:cxn modelId="{DB596D33-1409-4D95-91A7-EFA95716FBC8}" type="presOf" srcId="{ABA2CFD1-D675-4F7A-B8C4-B89FAEB093B5}" destId="{8E0DC6C5-840C-4543-A930-2856FE3194DB}" srcOrd="0" destOrd="2" presId="urn:microsoft.com/office/officeart/2005/8/layout/list1"/>
    <dgm:cxn modelId="{02F5316D-6A7D-45D1-A12B-D7ECF67F9FC1}" type="presOf" srcId="{7EAC01B8-7D37-48A8-809F-133220DF4CF3}" destId="{B12E9E89-6107-4708-AF92-88A6D57ABF11}" srcOrd="0" destOrd="0" presId="urn:microsoft.com/office/officeart/2005/8/layout/list1"/>
    <dgm:cxn modelId="{F909EC71-AF96-4B6F-98D9-D6A764A42E00}" srcId="{7EAC01B8-7D37-48A8-809F-133220DF4CF3}" destId="{8257ABD6-AC6C-44DF-AB07-66932E29F367}" srcOrd="0" destOrd="0" parTransId="{9A6396DE-96A2-4301-A075-6060FF3E9E02}" sibTransId="{E56D1EDA-B5CF-4689-95F3-56BC0B99DDF7}"/>
    <dgm:cxn modelId="{AF74E6E2-2705-4799-9ABB-D8593489E0DF}" srcId="{8257ABD6-AC6C-44DF-AB07-66932E29F367}" destId="{E062691C-B93E-4D88-9D99-9225E01E968B}" srcOrd="1" destOrd="0" parTransId="{A944C6C1-3AD3-44E1-855E-FE7C32D44A60}" sibTransId="{2AE27D4B-A75B-4D29-BDDF-E68A5A57FC41}"/>
    <dgm:cxn modelId="{195640ED-0EA0-4356-8D17-D37BF38D48BA}" type="presOf" srcId="{8257ABD6-AC6C-44DF-AB07-66932E29F367}" destId="{F4B00073-7AF7-4F9C-AAA6-2323C8715033}" srcOrd="1" destOrd="0" presId="urn:microsoft.com/office/officeart/2005/8/layout/list1"/>
    <dgm:cxn modelId="{9DD16002-2257-4725-814B-F136891F3F7C}" srcId="{8257ABD6-AC6C-44DF-AB07-66932E29F367}" destId="{ABA2CFD1-D675-4F7A-B8C4-B89FAEB093B5}" srcOrd="2" destOrd="0" parTransId="{A562E9EB-102A-47CC-AFB8-178B87C6EF34}" sibTransId="{5E8AF530-AACA-46F3-B7AA-4D1D649620ED}"/>
    <dgm:cxn modelId="{509E4BD5-FF64-4068-B37F-813A3B1AD5B1}" srcId="{8257ABD6-AC6C-44DF-AB07-66932E29F367}" destId="{3D3C6C39-85C7-4146-A105-417B3EEB7847}" srcOrd="0" destOrd="0" parTransId="{D6A09BF3-3F64-4953-8462-CC7B3B73823E}" sibTransId="{45406A55-7F01-459F-B4CD-455318BF1080}"/>
    <dgm:cxn modelId="{5967BC8F-24A4-4799-B0C0-6CBFC5B2B72F}" type="presParOf" srcId="{B12E9E89-6107-4708-AF92-88A6D57ABF11}" destId="{B7560778-9DB3-4A77-AB3F-6B6DF2F84E5D}" srcOrd="0" destOrd="0" presId="urn:microsoft.com/office/officeart/2005/8/layout/list1"/>
    <dgm:cxn modelId="{0673C95B-F844-44F5-99BA-B86D029F244A}" type="presParOf" srcId="{B7560778-9DB3-4A77-AB3F-6B6DF2F84E5D}" destId="{A1425BC8-C519-4CBA-AA3A-E1D2DDFFF5DC}" srcOrd="0" destOrd="0" presId="urn:microsoft.com/office/officeart/2005/8/layout/list1"/>
    <dgm:cxn modelId="{DAA5BD78-F382-4171-B8A2-18C431D707AB}" type="presParOf" srcId="{B7560778-9DB3-4A77-AB3F-6B6DF2F84E5D}" destId="{F4B00073-7AF7-4F9C-AAA6-2323C8715033}" srcOrd="1" destOrd="0" presId="urn:microsoft.com/office/officeart/2005/8/layout/list1"/>
    <dgm:cxn modelId="{235928F3-0500-4C1D-9B7F-05DDE0AD0F82}" type="presParOf" srcId="{B12E9E89-6107-4708-AF92-88A6D57ABF11}" destId="{0B9D9D24-17DF-4CCD-BC94-74E3225A7262}" srcOrd="1" destOrd="0" presId="urn:microsoft.com/office/officeart/2005/8/layout/list1"/>
    <dgm:cxn modelId="{F3F209E5-F058-4B4E-A166-378531BB0A5E}" type="presParOf" srcId="{B12E9E89-6107-4708-AF92-88A6D57ABF11}" destId="{8E0DC6C5-840C-4543-A930-2856FE3194D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5B0A27-6170-4FCE-9546-15C30B8A72D8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C8E0811-C646-4506-B8AC-F9F1E941A1F8}">
      <dgm:prSet/>
      <dgm:spPr/>
      <dgm:t>
        <a:bodyPr/>
        <a:lstStyle/>
        <a:p>
          <a:r>
            <a:rPr lang="hr-HR"/>
            <a:t>Porast i razvoj grada za Ptolomeja I. Sotera i Ptolomeja II.</a:t>
          </a:r>
          <a:endParaRPr lang="en-US"/>
        </a:p>
      </dgm:t>
    </dgm:pt>
    <dgm:pt modelId="{B543C4F1-5B06-4D93-9D16-6A78DB95C666}" type="parTrans" cxnId="{C6B6472F-B759-495D-9159-68E916D8A886}">
      <dgm:prSet/>
      <dgm:spPr/>
      <dgm:t>
        <a:bodyPr/>
        <a:lstStyle/>
        <a:p>
          <a:endParaRPr lang="en-US"/>
        </a:p>
      </dgm:t>
    </dgm:pt>
    <dgm:pt modelId="{1F45BD84-6474-4C93-924D-8A042D3CBD4F}" type="sibTrans" cxnId="{C6B6472F-B759-495D-9159-68E916D8A886}">
      <dgm:prSet/>
      <dgm:spPr/>
      <dgm:t>
        <a:bodyPr/>
        <a:lstStyle/>
        <a:p>
          <a:endParaRPr lang="en-US"/>
        </a:p>
      </dgm:t>
    </dgm:pt>
    <dgm:pt modelId="{68D1E307-F24F-4CFD-9FF7-3ACAFEC8B725}">
      <dgm:prSet/>
      <dgm:spPr/>
      <dgm:t>
        <a:bodyPr/>
        <a:lstStyle/>
        <a:p>
          <a:r>
            <a:rPr lang="hr-HR" dirty="0"/>
            <a:t>270. godine pr. Krista grad podijeljen na tri upravna područja</a:t>
          </a:r>
          <a:endParaRPr lang="en-US" dirty="0"/>
        </a:p>
      </dgm:t>
    </dgm:pt>
    <dgm:pt modelId="{B60BF961-B859-4A2C-914E-F007C1350258}" type="parTrans" cxnId="{69D52A69-E32A-45D7-9D6C-51E9663EF21E}">
      <dgm:prSet/>
      <dgm:spPr/>
      <dgm:t>
        <a:bodyPr/>
        <a:lstStyle/>
        <a:p>
          <a:endParaRPr lang="en-US"/>
        </a:p>
      </dgm:t>
    </dgm:pt>
    <dgm:pt modelId="{C36083AC-6F64-4406-81F8-66EA82E946CC}" type="sibTrans" cxnId="{69D52A69-E32A-45D7-9D6C-51E9663EF21E}">
      <dgm:prSet/>
      <dgm:spPr/>
      <dgm:t>
        <a:bodyPr/>
        <a:lstStyle/>
        <a:p>
          <a:endParaRPr lang="en-US"/>
        </a:p>
      </dgm:t>
    </dgm:pt>
    <dgm:pt modelId="{641A1F73-FF85-493E-A715-519CD8B095E6}">
      <dgm:prSet/>
      <dgm:spPr/>
      <dgm:t>
        <a:bodyPr/>
        <a:lstStyle/>
        <a:p>
          <a:r>
            <a:rPr lang="hr-HR" dirty="0" err="1"/>
            <a:t>Rakotis</a:t>
          </a:r>
          <a:r>
            <a:rPr lang="hr-HR" dirty="0"/>
            <a:t>, egipatska četvrt</a:t>
          </a:r>
          <a:endParaRPr lang="en-US" dirty="0"/>
        </a:p>
      </dgm:t>
    </dgm:pt>
    <dgm:pt modelId="{325CB3FF-F693-42E4-A948-3FE69FE6A156}" type="parTrans" cxnId="{11CEB7E6-06DD-4A5C-B69F-0E82F5BB27A1}">
      <dgm:prSet/>
      <dgm:spPr/>
      <dgm:t>
        <a:bodyPr/>
        <a:lstStyle/>
        <a:p>
          <a:endParaRPr lang="hr-HR"/>
        </a:p>
      </dgm:t>
    </dgm:pt>
    <dgm:pt modelId="{0625FCE3-1820-40B5-99AA-534948394A6F}" type="sibTrans" cxnId="{11CEB7E6-06DD-4A5C-B69F-0E82F5BB27A1}">
      <dgm:prSet/>
      <dgm:spPr/>
      <dgm:t>
        <a:bodyPr/>
        <a:lstStyle/>
        <a:p>
          <a:endParaRPr lang="hr-HR"/>
        </a:p>
      </dgm:t>
    </dgm:pt>
    <dgm:pt modelId="{D74BA8F3-DCFE-4C77-961E-29377208E4B8}">
      <dgm:prSet/>
      <dgm:spPr/>
      <dgm:t>
        <a:bodyPr/>
        <a:lstStyle/>
        <a:p>
          <a:r>
            <a:rPr lang="hr-HR" dirty="0" err="1"/>
            <a:t>Bruhij</a:t>
          </a:r>
          <a:r>
            <a:rPr lang="hr-HR" dirty="0"/>
            <a:t>, kraljevska grčko-makedonska četvrt</a:t>
          </a:r>
          <a:endParaRPr lang="en-US" dirty="0"/>
        </a:p>
      </dgm:t>
    </dgm:pt>
    <dgm:pt modelId="{E37A3FEA-7AAD-4740-9F3B-FA66DDC007BF}" type="parTrans" cxnId="{774F15E9-7E3D-4EBC-8473-AD6A33442183}">
      <dgm:prSet/>
      <dgm:spPr/>
      <dgm:t>
        <a:bodyPr/>
        <a:lstStyle/>
        <a:p>
          <a:endParaRPr lang="hr-HR"/>
        </a:p>
      </dgm:t>
    </dgm:pt>
    <dgm:pt modelId="{0E6BAF64-DD09-4EFF-A873-1760AA78CCC9}" type="sibTrans" cxnId="{774F15E9-7E3D-4EBC-8473-AD6A33442183}">
      <dgm:prSet/>
      <dgm:spPr/>
      <dgm:t>
        <a:bodyPr/>
        <a:lstStyle/>
        <a:p>
          <a:endParaRPr lang="hr-HR"/>
        </a:p>
      </dgm:t>
    </dgm:pt>
    <dgm:pt modelId="{2632A0D1-A613-4129-8970-C9298EDB4C95}">
      <dgm:prSet/>
      <dgm:spPr/>
      <dgm:t>
        <a:bodyPr/>
        <a:lstStyle/>
        <a:p>
          <a:r>
            <a:rPr lang="hr-HR" dirty="0"/>
            <a:t>Židovska četvrt</a:t>
          </a:r>
          <a:endParaRPr lang="en-US" dirty="0"/>
        </a:p>
      </dgm:t>
    </dgm:pt>
    <dgm:pt modelId="{81EA55FB-D0AD-423B-8DDF-11605E8F24E9}" type="parTrans" cxnId="{45CE5703-AFAD-49B5-9C66-9A22555D062D}">
      <dgm:prSet/>
      <dgm:spPr/>
      <dgm:t>
        <a:bodyPr/>
        <a:lstStyle/>
        <a:p>
          <a:endParaRPr lang="hr-HR"/>
        </a:p>
      </dgm:t>
    </dgm:pt>
    <dgm:pt modelId="{C965FADA-C157-4FFC-B473-D5148B401669}" type="sibTrans" cxnId="{45CE5703-AFAD-49B5-9C66-9A22555D062D}">
      <dgm:prSet/>
      <dgm:spPr/>
      <dgm:t>
        <a:bodyPr/>
        <a:lstStyle/>
        <a:p>
          <a:endParaRPr lang="hr-HR"/>
        </a:p>
      </dgm:t>
    </dgm:pt>
    <dgm:pt modelId="{12F05299-A6EA-4927-B35F-98D0ECFB537C}" type="pres">
      <dgm:prSet presAssocID="{675B0A27-6170-4FCE-9546-15C30B8A72D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B5DA2D6-1B1D-45CC-85F9-CC731B9F5FF2}" type="pres">
      <dgm:prSet presAssocID="{675B0A27-6170-4FCE-9546-15C30B8A72D8}" presName="dummyMaxCanvas" presStyleCnt="0">
        <dgm:presLayoutVars/>
      </dgm:prSet>
      <dgm:spPr/>
    </dgm:pt>
    <dgm:pt modelId="{F8C5E5E2-737F-418A-8860-37F05EEA4039}" type="pres">
      <dgm:prSet presAssocID="{675B0A27-6170-4FCE-9546-15C30B8A72D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CE9048-BAD7-4C3E-A4B4-8C0A4449E327}" type="pres">
      <dgm:prSet presAssocID="{675B0A27-6170-4FCE-9546-15C30B8A72D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6FFF73-FEB3-4C90-AC4A-68E04AD3ED1E}" type="pres">
      <dgm:prSet presAssocID="{675B0A27-6170-4FCE-9546-15C30B8A72D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FC7378-5F41-4334-B48D-6974C3E53A4F}" type="pres">
      <dgm:prSet presAssocID="{675B0A27-6170-4FCE-9546-15C30B8A72D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524063-F8E9-4CC1-A91F-7FBC0559E916}" type="pres">
      <dgm:prSet presAssocID="{675B0A27-6170-4FCE-9546-15C30B8A72D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5C2D07-DF08-4B31-BB6C-8B627475F074}" type="pres">
      <dgm:prSet presAssocID="{675B0A27-6170-4FCE-9546-15C30B8A72D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31EFDE-CE37-422E-8C0E-BEDC8B5BCC1D}" type="pres">
      <dgm:prSet presAssocID="{675B0A27-6170-4FCE-9546-15C30B8A72D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43122A-2AE8-4D7B-A970-EB943947FF7B}" type="pres">
      <dgm:prSet presAssocID="{675B0A27-6170-4FCE-9546-15C30B8A72D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3CA9A3-6AD6-40FC-BC85-77C9F03545BB}" type="pres">
      <dgm:prSet presAssocID="{675B0A27-6170-4FCE-9546-15C30B8A72D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5A5412-E54F-494A-9F21-0AC59BBD7BEE}" type="pres">
      <dgm:prSet presAssocID="{675B0A27-6170-4FCE-9546-15C30B8A72D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7791C9-92B4-48A2-BC59-4F24CE388F40}" type="pres">
      <dgm:prSet presAssocID="{675B0A27-6170-4FCE-9546-15C30B8A72D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359F83-C61A-4D06-A9AC-556DFDCB4EE6}" type="pres">
      <dgm:prSet presAssocID="{675B0A27-6170-4FCE-9546-15C30B8A72D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D6DA94-0199-4C6D-854E-55D82EFE4B89}" type="pres">
      <dgm:prSet presAssocID="{675B0A27-6170-4FCE-9546-15C30B8A72D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F1C157-8732-43C9-9A88-DC2AE2562643}" type="pres">
      <dgm:prSet presAssocID="{675B0A27-6170-4FCE-9546-15C30B8A72D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FB0233C-AEE8-4FF7-87A4-E198DE3E8537}" type="presOf" srcId="{D74BA8F3-DCFE-4C77-961E-29377208E4B8}" destId="{4DFC7378-5F41-4334-B48D-6974C3E53A4F}" srcOrd="0" destOrd="0" presId="urn:microsoft.com/office/officeart/2005/8/layout/vProcess5"/>
    <dgm:cxn modelId="{D4A79145-8E62-4D1D-BF15-4B2C3377F5EE}" type="presOf" srcId="{D74BA8F3-DCFE-4C77-961E-29377208E4B8}" destId="{94D6DA94-0199-4C6D-854E-55D82EFE4B89}" srcOrd="1" destOrd="0" presId="urn:microsoft.com/office/officeart/2005/8/layout/vProcess5"/>
    <dgm:cxn modelId="{A75D8EB9-7C6D-4A50-A352-FEC9C85CBCDD}" type="presOf" srcId="{641A1F73-FF85-493E-A715-519CD8B095E6}" destId="{DF359F83-C61A-4D06-A9AC-556DFDCB4EE6}" srcOrd="1" destOrd="0" presId="urn:microsoft.com/office/officeart/2005/8/layout/vProcess5"/>
    <dgm:cxn modelId="{D7718A51-2C76-4250-A97F-0E73F59476B5}" type="presOf" srcId="{0625FCE3-1820-40B5-99AA-534948394A6F}" destId="{0C43122A-2AE8-4D7B-A970-EB943947FF7B}" srcOrd="0" destOrd="0" presId="urn:microsoft.com/office/officeart/2005/8/layout/vProcess5"/>
    <dgm:cxn modelId="{625C0C6B-3118-4CB2-9EE2-0E1E62404205}" type="presOf" srcId="{2632A0D1-A613-4129-8970-C9298EDB4C95}" destId="{ACF1C157-8732-43C9-9A88-DC2AE2562643}" srcOrd="1" destOrd="0" presId="urn:microsoft.com/office/officeart/2005/8/layout/vProcess5"/>
    <dgm:cxn modelId="{69D52A69-E32A-45D7-9D6C-51E9663EF21E}" srcId="{675B0A27-6170-4FCE-9546-15C30B8A72D8}" destId="{68D1E307-F24F-4CFD-9FF7-3ACAFEC8B725}" srcOrd="1" destOrd="0" parTransId="{B60BF961-B859-4A2C-914E-F007C1350258}" sibTransId="{C36083AC-6F64-4406-81F8-66EA82E946CC}"/>
    <dgm:cxn modelId="{11CEB7E6-06DD-4A5C-B69F-0E82F5BB27A1}" srcId="{675B0A27-6170-4FCE-9546-15C30B8A72D8}" destId="{641A1F73-FF85-493E-A715-519CD8B095E6}" srcOrd="2" destOrd="0" parTransId="{325CB3FF-F693-42E4-A948-3FE69FE6A156}" sibTransId="{0625FCE3-1820-40B5-99AA-534948394A6F}"/>
    <dgm:cxn modelId="{B18123D0-FC3B-42CC-98F5-7A75C01365F4}" type="presOf" srcId="{641A1F73-FF85-493E-A715-519CD8B095E6}" destId="{E96FFF73-FEB3-4C90-AC4A-68E04AD3ED1E}" srcOrd="0" destOrd="0" presId="urn:microsoft.com/office/officeart/2005/8/layout/vProcess5"/>
    <dgm:cxn modelId="{99B749B7-AF4C-40C0-AC1F-34BFCA7685F9}" type="presOf" srcId="{0E6BAF64-DD09-4EFF-A873-1760AA78CCC9}" destId="{B03CA9A3-6AD6-40FC-BC85-77C9F03545BB}" srcOrd="0" destOrd="0" presId="urn:microsoft.com/office/officeart/2005/8/layout/vProcess5"/>
    <dgm:cxn modelId="{ACBB3AD0-51A4-404C-898F-ED266DAE0257}" type="presOf" srcId="{1F45BD84-6474-4C93-924D-8A042D3CBD4F}" destId="{DF5C2D07-DF08-4B31-BB6C-8B627475F074}" srcOrd="0" destOrd="0" presId="urn:microsoft.com/office/officeart/2005/8/layout/vProcess5"/>
    <dgm:cxn modelId="{08CA8F20-D2BD-472B-BC32-64A34C2D25A0}" type="presOf" srcId="{C36083AC-6F64-4406-81F8-66EA82E946CC}" destId="{7731EFDE-CE37-422E-8C0E-BEDC8B5BCC1D}" srcOrd="0" destOrd="0" presId="urn:microsoft.com/office/officeart/2005/8/layout/vProcess5"/>
    <dgm:cxn modelId="{DBC3E84B-0FE0-42ED-9CCA-9F0CB6E85CAE}" type="presOf" srcId="{6C8E0811-C646-4506-B8AC-F9F1E941A1F8}" destId="{AF5A5412-E54F-494A-9F21-0AC59BBD7BEE}" srcOrd="1" destOrd="0" presId="urn:microsoft.com/office/officeart/2005/8/layout/vProcess5"/>
    <dgm:cxn modelId="{09D72A8B-D38A-4A91-99E2-677D97479B0F}" type="presOf" srcId="{675B0A27-6170-4FCE-9546-15C30B8A72D8}" destId="{12F05299-A6EA-4927-B35F-98D0ECFB537C}" srcOrd="0" destOrd="0" presId="urn:microsoft.com/office/officeart/2005/8/layout/vProcess5"/>
    <dgm:cxn modelId="{AD8F5B7E-93EE-4C68-94A3-DBF582BAA24E}" type="presOf" srcId="{2632A0D1-A613-4129-8970-C9298EDB4C95}" destId="{C5524063-F8E9-4CC1-A91F-7FBC0559E916}" srcOrd="0" destOrd="0" presId="urn:microsoft.com/office/officeart/2005/8/layout/vProcess5"/>
    <dgm:cxn modelId="{605E813A-373F-42EB-83A2-7F4443EED088}" type="presOf" srcId="{68D1E307-F24F-4CFD-9FF7-3ACAFEC8B725}" destId="{9A7791C9-92B4-48A2-BC59-4F24CE388F40}" srcOrd="1" destOrd="0" presId="urn:microsoft.com/office/officeart/2005/8/layout/vProcess5"/>
    <dgm:cxn modelId="{C6B6472F-B759-495D-9159-68E916D8A886}" srcId="{675B0A27-6170-4FCE-9546-15C30B8A72D8}" destId="{6C8E0811-C646-4506-B8AC-F9F1E941A1F8}" srcOrd="0" destOrd="0" parTransId="{B543C4F1-5B06-4D93-9D16-6A78DB95C666}" sibTransId="{1F45BD84-6474-4C93-924D-8A042D3CBD4F}"/>
    <dgm:cxn modelId="{45CE5703-AFAD-49B5-9C66-9A22555D062D}" srcId="{675B0A27-6170-4FCE-9546-15C30B8A72D8}" destId="{2632A0D1-A613-4129-8970-C9298EDB4C95}" srcOrd="4" destOrd="0" parTransId="{81EA55FB-D0AD-423B-8DDF-11605E8F24E9}" sibTransId="{C965FADA-C157-4FFC-B473-D5148B401669}"/>
    <dgm:cxn modelId="{B668AC01-7ED6-4097-845A-B49C74A84987}" type="presOf" srcId="{68D1E307-F24F-4CFD-9FF7-3ACAFEC8B725}" destId="{13CE9048-BAD7-4C3E-A4B4-8C0A4449E327}" srcOrd="0" destOrd="0" presId="urn:microsoft.com/office/officeart/2005/8/layout/vProcess5"/>
    <dgm:cxn modelId="{774F15E9-7E3D-4EBC-8473-AD6A33442183}" srcId="{675B0A27-6170-4FCE-9546-15C30B8A72D8}" destId="{D74BA8F3-DCFE-4C77-961E-29377208E4B8}" srcOrd="3" destOrd="0" parTransId="{E37A3FEA-7AAD-4740-9F3B-FA66DDC007BF}" sibTransId="{0E6BAF64-DD09-4EFF-A873-1760AA78CCC9}"/>
    <dgm:cxn modelId="{F336484D-7FAF-4596-85B4-A2F35D348037}" type="presOf" srcId="{6C8E0811-C646-4506-B8AC-F9F1E941A1F8}" destId="{F8C5E5E2-737F-418A-8860-37F05EEA4039}" srcOrd="0" destOrd="0" presId="urn:microsoft.com/office/officeart/2005/8/layout/vProcess5"/>
    <dgm:cxn modelId="{610D07DC-D058-48E9-B369-68DAC2DC1A25}" type="presParOf" srcId="{12F05299-A6EA-4927-B35F-98D0ECFB537C}" destId="{7B5DA2D6-1B1D-45CC-85F9-CC731B9F5FF2}" srcOrd="0" destOrd="0" presId="urn:microsoft.com/office/officeart/2005/8/layout/vProcess5"/>
    <dgm:cxn modelId="{FAEADF31-49E1-4A4C-90C5-6877F0ABD089}" type="presParOf" srcId="{12F05299-A6EA-4927-B35F-98D0ECFB537C}" destId="{F8C5E5E2-737F-418A-8860-37F05EEA4039}" srcOrd="1" destOrd="0" presId="urn:microsoft.com/office/officeart/2005/8/layout/vProcess5"/>
    <dgm:cxn modelId="{998DC537-D9B6-4CB0-BD1F-C2700BDBEA45}" type="presParOf" srcId="{12F05299-A6EA-4927-B35F-98D0ECFB537C}" destId="{13CE9048-BAD7-4C3E-A4B4-8C0A4449E327}" srcOrd="2" destOrd="0" presId="urn:microsoft.com/office/officeart/2005/8/layout/vProcess5"/>
    <dgm:cxn modelId="{C23C55A9-60ED-4488-B9AB-7B7939D98741}" type="presParOf" srcId="{12F05299-A6EA-4927-B35F-98D0ECFB537C}" destId="{E96FFF73-FEB3-4C90-AC4A-68E04AD3ED1E}" srcOrd="3" destOrd="0" presId="urn:microsoft.com/office/officeart/2005/8/layout/vProcess5"/>
    <dgm:cxn modelId="{DA5EF5DF-6E82-4567-8209-45FDE2C5D097}" type="presParOf" srcId="{12F05299-A6EA-4927-B35F-98D0ECFB537C}" destId="{4DFC7378-5F41-4334-B48D-6974C3E53A4F}" srcOrd="4" destOrd="0" presId="urn:microsoft.com/office/officeart/2005/8/layout/vProcess5"/>
    <dgm:cxn modelId="{16B65030-02CC-4A26-BA47-EB225FFB6E67}" type="presParOf" srcId="{12F05299-A6EA-4927-B35F-98D0ECFB537C}" destId="{C5524063-F8E9-4CC1-A91F-7FBC0559E916}" srcOrd="5" destOrd="0" presId="urn:microsoft.com/office/officeart/2005/8/layout/vProcess5"/>
    <dgm:cxn modelId="{790B99DE-0C54-4054-B556-A0D6BCEEA331}" type="presParOf" srcId="{12F05299-A6EA-4927-B35F-98D0ECFB537C}" destId="{DF5C2D07-DF08-4B31-BB6C-8B627475F074}" srcOrd="6" destOrd="0" presId="urn:microsoft.com/office/officeart/2005/8/layout/vProcess5"/>
    <dgm:cxn modelId="{F070944A-1FAC-47E6-8D87-5A3D2FD4E5C8}" type="presParOf" srcId="{12F05299-A6EA-4927-B35F-98D0ECFB537C}" destId="{7731EFDE-CE37-422E-8C0E-BEDC8B5BCC1D}" srcOrd="7" destOrd="0" presId="urn:microsoft.com/office/officeart/2005/8/layout/vProcess5"/>
    <dgm:cxn modelId="{FD92ADB7-BFE3-490E-B3D4-34EDDF4FC8C1}" type="presParOf" srcId="{12F05299-A6EA-4927-B35F-98D0ECFB537C}" destId="{0C43122A-2AE8-4D7B-A970-EB943947FF7B}" srcOrd="8" destOrd="0" presId="urn:microsoft.com/office/officeart/2005/8/layout/vProcess5"/>
    <dgm:cxn modelId="{E94DD855-E515-4F55-8D87-26371EEC4F2C}" type="presParOf" srcId="{12F05299-A6EA-4927-B35F-98D0ECFB537C}" destId="{B03CA9A3-6AD6-40FC-BC85-77C9F03545BB}" srcOrd="9" destOrd="0" presId="urn:microsoft.com/office/officeart/2005/8/layout/vProcess5"/>
    <dgm:cxn modelId="{E4552C2F-F2A0-4353-8563-B4AAD5B9F130}" type="presParOf" srcId="{12F05299-A6EA-4927-B35F-98D0ECFB537C}" destId="{AF5A5412-E54F-494A-9F21-0AC59BBD7BEE}" srcOrd="10" destOrd="0" presId="urn:microsoft.com/office/officeart/2005/8/layout/vProcess5"/>
    <dgm:cxn modelId="{31F8ECCF-5937-4E7F-AF61-55F3D489327C}" type="presParOf" srcId="{12F05299-A6EA-4927-B35F-98D0ECFB537C}" destId="{9A7791C9-92B4-48A2-BC59-4F24CE388F40}" srcOrd="11" destOrd="0" presId="urn:microsoft.com/office/officeart/2005/8/layout/vProcess5"/>
    <dgm:cxn modelId="{9D49CEF4-65B9-43E2-9CDF-EDF4C3CAC0C2}" type="presParOf" srcId="{12F05299-A6EA-4927-B35F-98D0ECFB537C}" destId="{DF359F83-C61A-4D06-A9AC-556DFDCB4EE6}" srcOrd="12" destOrd="0" presId="urn:microsoft.com/office/officeart/2005/8/layout/vProcess5"/>
    <dgm:cxn modelId="{6FE765B5-7503-4431-BB39-B099C6FEF8F5}" type="presParOf" srcId="{12F05299-A6EA-4927-B35F-98D0ECFB537C}" destId="{94D6DA94-0199-4C6D-854E-55D82EFE4B89}" srcOrd="13" destOrd="0" presId="urn:microsoft.com/office/officeart/2005/8/layout/vProcess5"/>
    <dgm:cxn modelId="{1AB46001-8371-414F-8539-A0EB71D8E29B}" type="presParOf" srcId="{12F05299-A6EA-4927-B35F-98D0ECFB537C}" destId="{ACF1C157-8732-43C9-9A88-DC2AE256264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F33E6A-A7DB-4CC0-82A4-A55FFB5C36A1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25A758-739E-4965-9822-6687677A1771}">
      <dgm:prSet/>
      <dgm:spPr/>
      <dgm:t>
        <a:bodyPr/>
        <a:lstStyle/>
        <a:p>
          <a:r>
            <a:rPr lang="hr-HR" dirty="0"/>
            <a:t>Muzej, sveučilište s najglasovitijim znanstvenicima tog vremena</a:t>
          </a:r>
          <a:endParaRPr lang="en-US" dirty="0"/>
        </a:p>
      </dgm:t>
    </dgm:pt>
    <dgm:pt modelId="{31C5E08D-5094-4455-83EB-5C23144787C3}" type="parTrans" cxnId="{DDF1FC7E-FCE7-4C1D-BD88-AE0EEEC25B4A}">
      <dgm:prSet/>
      <dgm:spPr/>
      <dgm:t>
        <a:bodyPr/>
        <a:lstStyle/>
        <a:p>
          <a:endParaRPr lang="en-US"/>
        </a:p>
      </dgm:t>
    </dgm:pt>
    <dgm:pt modelId="{DCDDE0DE-32CF-4711-891A-CDAA9AA2B64D}" type="sibTrans" cxnId="{DDF1FC7E-FCE7-4C1D-BD88-AE0EEEC25B4A}">
      <dgm:prSet/>
      <dgm:spPr/>
      <dgm:t>
        <a:bodyPr/>
        <a:lstStyle/>
        <a:p>
          <a:endParaRPr lang="en-US"/>
        </a:p>
      </dgm:t>
    </dgm:pt>
    <dgm:pt modelId="{A2F9C21C-921E-48EB-BBE6-D99845326DD0}">
      <dgm:prSet/>
      <dgm:spPr/>
      <dgm:t>
        <a:bodyPr/>
        <a:lstStyle/>
        <a:p>
          <a:r>
            <a:rPr lang="hr-HR" dirty="0"/>
            <a:t>U sklopu muzeja djelovale su: zvjezdarnica, botanički vrt i biblioteka</a:t>
          </a:r>
          <a:endParaRPr lang="en-US" dirty="0"/>
        </a:p>
      </dgm:t>
    </dgm:pt>
    <dgm:pt modelId="{665AFA0E-F9EC-4B5E-A25C-F5551609CB8C}" type="parTrans" cxnId="{93C42291-4960-4E04-AFF5-C1583776EB7A}">
      <dgm:prSet/>
      <dgm:spPr/>
      <dgm:t>
        <a:bodyPr/>
        <a:lstStyle/>
        <a:p>
          <a:endParaRPr lang="hr-HR"/>
        </a:p>
      </dgm:t>
    </dgm:pt>
    <dgm:pt modelId="{C2D9E79A-39FE-4D7C-83BB-9AD6620E07A8}" type="sibTrans" cxnId="{93C42291-4960-4E04-AFF5-C1583776EB7A}">
      <dgm:prSet/>
      <dgm:spPr/>
    </dgm:pt>
    <dgm:pt modelId="{2918532A-D7C9-4232-AEE9-145F34BAA412}">
      <dgm:prSet/>
      <dgm:spPr/>
      <dgm:t>
        <a:bodyPr/>
        <a:lstStyle/>
        <a:p>
          <a:r>
            <a:rPr lang="hr-HR"/>
            <a:t>Ptolomej I. Soter dao izgraditi Muzej</a:t>
          </a:r>
          <a:endParaRPr lang="en-US" dirty="0"/>
        </a:p>
      </dgm:t>
    </dgm:pt>
    <dgm:pt modelId="{4AE77E39-AC43-4C86-8F0F-C005B6A55C22}" type="parTrans" cxnId="{41907C37-CA7F-41E4-9F48-FA432C49E2A6}">
      <dgm:prSet/>
      <dgm:spPr/>
      <dgm:t>
        <a:bodyPr/>
        <a:lstStyle/>
        <a:p>
          <a:endParaRPr lang="hr-HR"/>
        </a:p>
      </dgm:t>
    </dgm:pt>
    <dgm:pt modelId="{3326D196-8AC6-42F9-B5C1-63EBA31FFC3C}" type="sibTrans" cxnId="{41907C37-CA7F-41E4-9F48-FA432C49E2A6}">
      <dgm:prSet/>
      <dgm:spPr/>
      <dgm:t>
        <a:bodyPr/>
        <a:lstStyle/>
        <a:p>
          <a:endParaRPr lang="hr-HR"/>
        </a:p>
      </dgm:t>
    </dgm:pt>
    <dgm:pt modelId="{A586629C-3B08-4B2D-B370-F9F1B0B8B270}" type="pres">
      <dgm:prSet presAssocID="{39F33E6A-A7DB-4CC0-82A4-A55FFB5C36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322A892-C92E-4057-B5CA-0F59DFAF44BF}" type="pres">
      <dgm:prSet presAssocID="{39F33E6A-A7DB-4CC0-82A4-A55FFB5C36A1}" presName="dummyMaxCanvas" presStyleCnt="0">
        <dgm:presLayoutVars/>
      </dgm:prSet>
      <dgm:spPr/>
    </dgm:pt>
    <dgm:pt modelId="{8729E08D-6BE4-48C8-BFAB-BCA8C38C07DB}" type="pres">
      <dgm:prSet presAssocID="{39F33E6A-A7DB-4CC0-82A4-A55FFB5C36A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40B5E7-0337-4523-8B01-7325E9674C2D}" type="pres">
      <dgm:prSet presAssocID="{39F33E6A-A7DB-4CC0-82A4-A55FFB5C36A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4F4207-E757-4B50-BE5B-DA005704948E}" type="pres">
      <dgm:prSet presAssocID="{39F33E6A-A7DB-4CC0-82A4-A55FFB5C36A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26D82E-B4CA-48BF-9AAB-A76DFACED7A2}" type="pres">
      <dgm:prSet presAssocID="{39F33E6A-A7DB-4CC0-82A4-A55FFB5C36A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08A509-054C-47E7-B788-8C452B3E4E0C}" type="pres">
      <dgm:prSet presAssocID="{39F33E6A-A7DB-4CC0-82A4-A55FFB5C36A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65A615-5F79-4960-B917-D3689B735760}" type="pres">
      <dgm:prSet presAssocID="{39F33E6A-A7DB-4CC0-82A4-A55FFB5C36A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F81EF3-8BC6-4A37-9087-1FF30B532FEF}" type="pres">
      <dgm:prSet presAssocID="{39F33E6A-A7DB-4CC0-82A4-A55FFB5C36A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83370B-97B0-47EE-A99C-00A382EB168E}" type="pres">
      <dgm:prSet presAssocID="{39F33E6A-A7DB-4CC0-82A4-A55FFB5C36A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34E812E-DE69-4192-AF3C-F835AB119D3F}" type="presOf" srcId="{F725A758-739E-4965-9822-6687677A1771}" destId="{D940B5E7-0337-4523-8B01-7325E9674C2D}" srcOrd="0" destOrd="0" presId="urn:microsoft.com/office/officeart/2005/8/layout/vProcess5"/>
    <dgm:cxn modelId="{93C42291-4960-4E04-AFF5-C1583776EB7A}" srcId="{39F33E6A-A7DB-4CC0-82A4-A55FFB5C36A1}" destId="{A2F9C21C-921E-48EB-BBE6-D99845326DD0}" srcOrd="2" destOrd="0" parTransId="{665AFA0E-F9EC-4B5E-A25C-F5551609CB8C}" sibTransId="{C2D9E79A-39FE-4D7C-83BB-9AD6620E07A8}"/>
    <dgm:cxn modelId="{3D243704-604D-406A-9E79-00440387CCEE}" type="presOf" srcId="{39F33E6A-A7DB-4CC0-82A4-A55FFB5C36A1}" destId="{A586629C-3B08-4B2D-B370-F9F1B0B8B270}" srcOrd="0" destOrd="0" presId="urn:microsoft.com/office/officeart/2005/8/layout/vProcess5"/>
    <dgm:cxn modelId="{0A3D526E-633C-4F88-8B0C-C44413BA4B9A}" type="presOf" srcId="{DCDDE0DE-32CF-4711-891A-CDAA9AA2B64D}" destId="{7508A509-054C-47E7-B788-8C452B3E4E0C}" srcOrd="0" destOrd="0" presId="urn:microsoft.com/office/officeart/2005/8/layout/vProcess5"/>
    <dgm:cxn modelId="{DDF1FC7E-FCE7-4C1D-BD88-AE0EEEC25B4A}" srcId="{39F33E6A-A7DB-4CC0-82A4-A55FFB5C36A1}" destId="{F725A758-739E-4965-9822-6687677A1771}" srcOrd="1" destOrd="0" parTransId="{31C5E08D-5094-4455-83EB-5C23144787C3}" sibTransId="{DCDDE0DE-32CF-4711-891A-CDAA9AA2B64D}"/>
    <dgm:cxn modelId="{41907C37-CA7F-41E4-9F48-FA432C49E2A6}" srcId="{39F33E6A-A7DB-4CC0-82A4-A55FFB5C36A1}" destId="{2918532A-D7C9-4232-AEE9-145F34BAA412}" srcOrd="0" destOrd="0" parTransId="{4AE77E39-AC43-4C86-8F0F-C005B6A55C22}" sibTransId="{3326D196-8AC6-42F9-B5C1-63EBA31FFC3C}"/>
    <dgm:cxn modelId="{A22334F3-8443-4AA2-9FFB-4C008DCEA24A}" type="presOf" srcId="{A2F9C21C-921E-48EB-BBE6-D99845326DD0}" destId="{AF83370B-97B0-47EE-A99C-00A382EB168E}" srcOrd="1" destOrd="0" presId="urn:microsoft.com/office/officeart/2005/8/layout/vProcess5"/>
    <dgm:cxn modelId="{47643964-265E-4DF3-9DC8-FAFF7DDB4EB3}" type="presOf" srcId="{3326D196-8AC6-42F9-B5C1-63EBA31FFC3C}" destId="{A826D82E-B4CA-48BF-9AAB-A76DFACED7A2}" srcOrd="0" destOrd="0" presId="urn:microsoft.com/office/officeart/2005/8/layout/vProcess5"/>
    <dgm:cxn modelId="{DDC78055-B5E7-4110-ADB1-F9D95401C984}" type="presOf" srcId="{2918532A-D7C9-4232-AEE9-145F34BAA412}" destId="{2665A615-5F79-4960-B917-D3689B735760}" srcOrd="1" destOrd="0" presId="urn:microsoft.com/office/officeart/2005/8/layout/vProcess5"/>
    <dgm:cxn modelId="{D767D6E8-0E41-4479-8AF4-C1C3C985BFC6}" type="presOf" srcId="{A2F9C21C-921E-48EB-BBE6-D99845326DD0}" destId="{0E4F4207-E757-4B50-BE5B-DA005704948E}" srcOrd="0" destOrd="0" presId="urn:microsoft.com/office/officeart/2005/8/layout/vProcess5"/>
    <dgm:cxn modelId="{57062383-1878-4A8E-B3F5-A4C1088A5D45}" type="presOf" srcId="{2918532A-D7C9-4232-AEE9-145F34BAA412}" destId="{8729E08D-6BE4-48C8-BFAB-BCA8C38C07DB}" srcOrd="0" destOrd="0" presId="urn:microsoft.com/office/officeart/2005/8/layout/vProcess5"/>
    <dgm:cxn modelId="{162DCA45-FAD5-4BE4-AE6F-5D0CD128EF29}" type="presOf" srcId="{F725A758-739E-4965-9822-6687677A1771}" destId="{29F81EF3-8BC6-4A37-9087-1FF30B532FEF}" srcOrd="1" destOrd="0" presId="urn:microsoft.com/office/officeart/2005/8/layout/vProcess5"/>
    <dgm:cxn modelId="{56DD3C4E-1255-4D9F-B725-294657717B91}" type="presParOf" srcId="{A586629C-3B08-4B2D-B370-F9F1B0B8B270}" destId="{5322A892-C92E-4057-B5CA-0F59DFAF44BF}" srcOrd="0" destOrd="0" presId="urn:microsoft.com/office/officeart/2005/8/layout/vProcess5"/>
    <dgm:cxn modelId="{743A9256-DA89-4021-BB99-189D6CAFB18A}" type="presParOf" srcId="{A586629C-3B08-4B2D-B370-F9F1B0B8B270}" destId="{8729E08D-6BE4-48C8-BFAB-BCA8C38C07DB}" srcOrd="1" destOrd="0" presId="urn:microsoft.com/office/officeart/2005/8/layout/vProcess5"/>
    <dgm:cxn modelId="{CCDA835D-D257-4CE3-8B67-174603325810}" type="presParOf" srcId="{A586629C-3B08-4B2D-B370-F9F1B0B8B270}" destId="{D940B5E7-0337-4523-8B01-7325E9674C2D}" srcOrd="2" destOrd="0" presId="urn:microsoft.com/office/officeart/2005/8/layout/vProcess5"/>
    <dgm:cxn modelId="{2E9F52C1-6F2B-4C70-9722-80588A29B0FE}" type="presParOf" srcId="{A586629C-3B08-4B2D-B370-F9F1B0B8B270}" destId="{0E4F4207-E757-4B50-BE5B-DA005704948E}" srcOrd="3" destOrd="0" presId="urn:microsoft.com/office/officeart/2005/8/layout/vProcess5"/>
    <dgm:cxn modelId="{673588F7-9B8E-4BB5-9C26-A5AD5B96117A}" type="presParOf" srcId="{A586629C-3B08-4B2D-B370-F9F1B0B8B270}" destId="{A826D82E-B4CA-48BF-9AAB-A76DFACED7A2}" srcOrd="4" destOrd="0" presId="urn:microsoft.com/office/officeart/2005/8/layout/vProcess5"/>
    <dgm:cxn modelId="{9972438B-A96F-4727-AA6D-AD82C6EBD0D9}" type="presParOf" srcId="{A586629C-3B08-4B2D-B370-F9F1B0B8B270}" destId="{7508A509-054C-47E7-B788-8C452B3E4E0C}" srcOrd="5" destOrd="0" presId="urn:microsoft.com/office/officeart/2005/8/layout/vProcess5"/>
    <dgm:cxn modelId="{3CE3752D-A05E-4FD6-B9B9-20DCBB786D9C}" type="presParOf" srcId="{A586629C-3B08-4B2D-B370-F9F1B0B8B270}" destId="{2665A615-5F79-4960-B917-D3689B735760}" srcOrd="6" destOrd="0" presId="urn:microsoft.com/office/officeart/2005/8/layout/vProcess5"/>
    <dgm:cxn modelId="{05FDDD4A-962E-4F62-9F5F-48737DF0506C}" type="presParOf" srcId="{A586629C-3B08-4B2D-B370-F9F1B0B8B270}" destId="{29F81EF3-8BC6-4A37-9087-1FF30B532FEF}" srcOrd="7" destOrd="0" presId="urn:microsoft.com/office/officeart/2005/8/layout/vProcess5"/>
    <dgm:cxn modelId="{BB96E99B-7749-4AEE-9BC3-1E0009B4F437}" type="presParOf" srcId="{A586629C-3B08-4B2D-B370-F9F1B0B8B270}" destId="{AF83370B-97B0-47EE-A99C-00A382EB168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B3206A-0ED8-4001-820E-92E3C2D00DF5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9A042C2-D3AA-4E08-8EF1-A72DC6705B1B}">
      <dgm:prSet/>
      <dgm:spPr/>
      <dgm:t>
        <a:bodyPr/>
        <a:lstStyle/>
        <a:p>
          <a:r>
            <a:rPr lang="hr-HR"/>
            <a:t>Imala više od pola milijuna svitaka</a:t>
          </a:r>
          <a:endParaRPr lang="en-US"/>
        </a:p>
      </dgm:t>
    </dgm:pt>
    <dgm:pt modelId="{3558FCD4-552D-4CC9-84A0-7D3E438EF75B}" type="parTrans" cxnId="{00ABA940-4C11-4FBB-ACF7-B781407EF61D}">
      <dgm:prSet/>
      <dgm:spPr/>
      <dgm:t>
        <a:bodyPr/>
        <a:lstStyle/>
        <a:p>
          <a:endParaRPr lang="en-US"/>
        </a:p>
      </dgm:t>
    </dgm:pt>
    <dgm:pt modelId="{174E5FEB-1C6B-4D83-80E6-E93B867710F2}" type="sibTrans" cxnId="{00ABA940-4C11-4FBB-ACF7-B781407EF61D}">
      <dgm:prSet/>
      <dgm:spPr/>
      <dgm:t>
        <a:bodyPr/>
        <a:lstStyle/>
        <a:p>
          <a:endParaRPr lang="en-US"/>
        </a:p>
      </dgm:t>
    </dgm:pt>
    <dgm:pt modelId="{F03BD095-1ACA-45DA-B7E2-CA24B6A957A1}">
      <dgm:prSet/>
      <dgm:spPr/>
      <dgm:t>
        <a:bodyPr/>
        <a:lstStyle/>
        <a:p>
          <a:r>
            <a:rPr lang="hr-HR"/>
            <a:t>Rukopisi kupovani iz svih krajeva svijeta</a:t>
          </a:r>
          <a:endParaRPr lang="en-US"/>
        </a:p>
      </dgm:t>
    </dgm:pt>
    <dgm:pt modelId="{E2CCB118-D75E-48F0-9EDC-49DD8A166E08}" type="parTrans" cxnId="{F55548CB-3150-47D1-96B1-EF644F30EAE9}">
      <dgm:prSet/>
      <dgm:spPr/>
      <dgm:t>
        <a:bodyPr/>
        <a:lstStyle/>
        <a:p>
          <a:endParaRPr lang="en-US"/>
        </a:p>
      </dgm:t>
    </dgm:pt>
    <dgm:pt modelId="{080E0A6F-BB8D-4406-8076-CCC383F64302}" type="sibTrans" cxnId="{F55548CB-3150-47D1-96B1-EF644F30EAE9}">
      <dgm:prSet/>
      <dgm:spPr/>
      <dgm:t>
        <a:bodyPr/>
        <a:lstStyle/>
        <a:p>
          <a:endParaRPr lang="en-US"/>
        </a:p>
      </dgm:t>
    </dgm:pt>
    <dgm:pt modelId="{948ECF27-3F25-42E0-97C5-468548B5EBC6}">
      <dgm:prSet/>
      <dgm:spPr/>
      <dgm:t>
        <a:bodyPr/>
        <a:lstStyle/>
        <a:p>
          <a:r>
            <a:rPr lang="hr-HR"/>
            <a:t>Pisarnice i prepisivanje djela starih pisaca</a:t>
          </a:r>
          <a:endParaRPr lang="en-US"/>
        </a:p>
      </dgm:t>
    </dgm:pt>
    <dgm:pt modelId="{27FE9938-C093-4515-9308-1DC6179D1B56}" type="parTrans" cxnId="{843EEF30-2087-4C84-9B46-E4B52582969B}">
      <dgm:prSet/>
      <dgm:spPr/>
      <dgm:t>
        <a:bodyPr/>
        <a:lstStyle/>
        <a:p>
          <a:endParaRPr lang="en-US"/>
        </a:p>
      </dgm:t>
    </dgm:pt>
    <dgm:pt modelId="{840FFBF2-3C20-4EF4-8FDC-CCB54F010833}" type="sibTrans" cxnId="{843EEF30-2087-4C84-9B46-E4B52582969B}">
      <dgm:prSet/>
      <dgm:spPr/>
      <dgm:t>
        <a:bodyPr/>
        <a:lstStyle/>
        <a:p>
          <a:endParaRPr lang="en-US"/>
        </a:p>
      </dgm:t>
    </dgm:pt>
    <dgm:pt modelId="{D70EBCE7-D6F6-44A4-8688-A700EC155077}">
      <dgm:prSet/>
      <dgm:spPr/>
      <dgm:t>
        <a:bodyPr/>
        <a:lstStyle/>
        <a:p>
          <a:r>
            <a:rPr lang="hr-HR"/>
            <a:t>Čuvanje starih djela od propadanja</a:t>
          </a:r>
          <a:endParaRPr lang="en-US"/>
        </a:p>
      </dgm:t>
    </dgm:pt>
    <dgm:pt modelId="{16FA0B7F-9336-4FFF-BDDE-64FB862B8EB9}" type="parTrans" cxnId="{3EB7D904-7156-4D91-8088-443A3C8346AA}">
      <dgm:prSet/>
      <dgm:spPr/>
      <dgm:t>
        <a:bodyPr/>
        <a:lstStyle/>
        <a:p>
          <a:endParaRPr lang="en-US"/>
        </a:p>
      </dgm:t>
    </dgm:pt>
    <dgm:pt modelId="{4A3259EF-C105-423A-97AA-1418EC060853}" type="sibTrans" cxnId="{3EB7D904-7156-4D91-8088-443A3C8346AA}">
      <dgm:prSet/>
      <dgm:spPr/>
      <dgm:t>
        <a:bodyPr/>
        <a:lstStyle/>
        <a:p>
          <a:endParaRPr lang="en-US"/>
        </a:p>
      </dgm:t>
    </dgm:pt>
    <dgm:pt modelId="{F9C05DCF-4548-4FFB-89A3-55725176913A}" type="pres">
      <dgm:prSet presAssocID="{C0B3206A-0ED8-4001-820E-92E3C2D00DF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D798D52-BF84-4022-9F0D-EC64B72C3C31}" type="pres">
      <dgm:prSet presAssocID="{C0B3206A-0ED8-4001-820E-92E3C2D00DF5}" presName="dummyMaxCanvas" presStyleCnt="0">
        <dgm:presLayoutVars/>
      </dgm:prSet>
      <dgm:spPr/>
    </dgm:pt>
    <dgm:pt modelId="{1D14A6F1-5954-404E-B73F-C4A59D93F9AA}" type="pres">
      <dgm:prSet presAssocID="{C0B3206A-0ED8-4001-820E-92E3C2D00DF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CEEECC-1A9C-40C3-81CE-978F807B6781}" type="pres">
      <dgm:prSet presAssocID="{C0B3206A-0ED8-4001-820E-92E3C2D00DF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0551E6-E125-4A9E-B38D-39711BBABC6B}" type="pres">
      <dgm:prSet presAssocID="{C0B3206A-0ED8-4001-820E-92E3C2D00DF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734C1B-17FB-419A-A7D3-A2445FD13E60}" type="pres">
      <dgm:prSet presAssocID="{C0B3206A-0ED8-4001-820E-92E3C2D00DF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116C2C-4B18-49FD-AC96-A682810B2A6F}" type="pres">
      <dgm:prSet presAssocID="{C0B3206A-0ED8-4001-820E-92E3C2D00DF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6CE789-28FA-44D2-B4DF-E5ED867A0FF5}" type="pres">
      <dgm:prSet presAssocID="{C0B3206A-0ED8-4001-820E-92E3C2D00DF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EE8D32-2B1D-4AE6-B0BD-B73C687A6C4F}" type="pres">
      <dgm:prSet presAssocID="{C0B3206A-0ED8-4001-820E-92E3C2D00DF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4CBF19-7875-4AEA-8323-F20A6805CACA}" type="pres">
      <dgm:prSet presAssocID="{C0B3206A-0ED8-4001-820E-92E3C2D00DF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EC144C-9D68-4EEB-BE92-2C57C0741681}" type="pres">
      <dgm:prSet presAssocID="{C0B3206A-0ED8-4001-820E-92E3C2D00DF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255865-A0AF-431B-BACC-FC645BE9D1AA}" type="pres">
      <dgm:prSet presAssocID="{C0B3206A-0ED8-4001-820E-92E3C2D00DF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D72DF3-7B0B-4459-A76C-4E90618650F0}" type="pres">
      <dgm:prSet presAssocID="{C0B3206A-0ED8-4001-820E-92E3C2D00DF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761DC77-5F9B-4E88-A1CD-3E7062B70EF1}" type="presOf" srcId="{948ECF27-3F25-42E0-97C5-468548B5EBC6}" destId="{AC0551E6-E125-4A9E-B38D-39711BBABC6B}" srcOrd="0" destOrd="0" presId="urn:microsoft.com/office/officeart/2005/8/layout/vProcess5"/>
    <dgm:cxn modelId="{141E5AD7-0AA2-40CF-83FF-4E3FBFC51E08}" type="presOf" srcId="{D70EBCE7-D6F6-44A4-8688-A700EC155077}" destId="{F5734C1B-17FB-419A-A7D3-A2445FD13E60}" srcOrd="0" destOrd="0" presId="urn:microsoft.com/office/officeart/2005/8/layout/vProcess5"/>
    <dgm:cxn modelId="{843EEF30-2087-4C84-9B46-E4B52582969B}" srcId="{C0B3206A-0ED8-4001-820E-92E3C2D00DF5}" destId="{948ECF27-3F25-42E0-97C5-468548B5EBC6}" srcOrd="2" destOrd="0" parTransId="{27FE9938-C093-4515-9308-1DC6179D1B56}" sibTransId="{840FFBF2-3C20-4EF4-8FDC-CCB54F010833}"/>
    <dgm:cxn modelId="{E02A1B71-E8D9-4317-9CBF-A220241E7B35}" type="presOf" srcId="{948ECF27-3F25-42E0-97C5-468548B5EBC6}" destId="{8C255865-A0AF-431B-BACC-FC645BE9D1AA}" srcOrd="1" destOrd="0" presId="urn:microsoft.com/office/officeart/2005/8/layout/vProcess5"/>
    <dgm:cxn modelId="{4854F9E2-26FF-4DA0-B4B2-22636A311A72}" type="presOf" srcId="{89A042C2-D3AA-4E08-8EF1-A72DC6705B1B}" destId="{1D14A6F1-5954-404E-B73F-C4A59D93F9AA}" srcOrd="0" destOrd="0" presId="urn:microsoft.com/office/officeart/2005/8/layout/vProcess5"/>
    <dgm:cxn modelId="{38B46AE7-6DFA-4564-8B5D-83A67314DE4B}" type="presOf" srcId="{174E5FEB-1C6B-4D83-80E6-E93B867710F2}" destId="{28116C2C-4B18-49FD-AC96-A682810B2A6F}" srcOrd="0" destOrd="0" presId="urn:microsoft.com/office/officeart/2005/8/layout/vProcess5"/>
    <dgm:cxn modelId="{6894D241-AC7B-4FCC-B7EA-F64CD4F0E741}" type="presOf" srcId="{F03BD095-1ACA-45DA-B7E2-CA24B6A957A1}" destId="{66CEEECC-1A9C-40C3-81CE-978F807B6781}" srcOrd="0" destOrd="0" presId="urn:microsoft.com/office/officeart/2005/8/layout/vProcess5"/>
    <dgm:cxn modelId="{63FE2D34-34C6-4A6D-8CB2-2A188884116C}" type="presOf" srcId="{840FFBF2-3C20-4EF4-8FDC-CCB54F010833}" destId="{5AEE8D32-2B1D-4AE6-B0BD-B73C687A6C4F}" srcOrd="0" destOrd="0" presId="urn:microsoft.com/office/officeart/2005/8/layout/vProcess5"/>
    <dgm:cxn modelId="{F55548CB-3150-47D1-96B1-EF644F30EAE9}" srcId="{C0B3206A-0ED8-4001-820E-92E3C2D00DF5}" destId="{F03BD095-1ACA-45DA-B7E2-CA24B6A957A1}" srcOrd="1" destOrd="0" parTransId="{E2CCB118-D75E-48F0-9EDC-49DD8A166E08}" sibTransId="{080E0A6F-BB8D-4406-8076-CCC383F64302}"/>
    <dgm:cxn modelId="{84C11580-6B05-4E0F-A43E-ABF200A53A02}" type="presOf" srcId="{D70EBCE7-D6F6-44A4-8688-A700EC155077}" destId="{1FD72DF3-7B0B-4459-A76C-4E90618650F0}" srcOrd="1" destOrd="0" presId="urn:microsoft.com/office/officeart/2005/8/layout/vProcess5"/>
    <dgm:cxn modelId="{509F181C-8758-4B75-96BD-EE7C3FFF8DD2}" type="presOf" srcId="{F03BD095-1ACA-45DA-B7E2-CA24B6A957A1}" destId="{18EC144C-9D68-4EEB-BE92-2C57C0741681}" srcOrd="1" destOrd="0" presId="urn:microsoft.com/office/officeart/2005/8/layout/vProcess5"/>
    <dgm:cxn modelId="{3EB7D904-7156-4D91-8088-443A3C8346AA}" srcId="{C0B3206A-0ED8-4001-820E-92E3C2D00DF5}" destId="{D70EBCE7-D6F6-44A4-8688-A700EC155077}" srcOrd="3" destOrd="0" parTransId="{16FA0B7F-9336-4FFF-BDDE-64FB862B8EB9}" sibTransId="{4A3259EF-C105-423A-97AA-1418EC060853}"/>
    <dgm:cxn modelId="{43C716EB-2533-4D84-A467-7739202759A1}" type="presOf" srcId="{080E0A6F-BB8D-4406-8076-CCC383F64302}" destId="{E96CE789-28FA-44D2-B4DF-E5ED867A0FF5}" srcOrd="0" destOrd="0" presId="urn:microsoft.com/office/officeart/2005/8/layout/vProcess5"/>
    <dgm:cxn modelId="{A86CFD04-DDA2-456A-BDAF-069F21F4C9EF}" type="presOf" srcId="{89A042C2-D3AA-4E08-8EF1-A72DC6705B1B}" destId="{874CBF19-7875-4AEA-8323-F20A6805CACA}" srcOrd="1" destOrd="0" presId="urn:microsoft.com/office/officeart/2005/8/layout/vProcess5"/>
    <dgm:cxn modelId="{F9B51DFA-39C5-454B-BA80-C46510FD2D1F}" type="presOf" srcId="{C0B3206A-0ED8-4001-820E-92E3C2D00DF5}" destId="{F9C05DCF-4548-4FFB-89A3-55725176913A}" srcOrd="0" destOrd="0" presId="urn:microsoft.com/office/officeart/2005/8/layout/vProcess5"/>
    <dgm:cxn modelId="{00ABA940-4C11-4FBB-ACF7-B781407EF61D}" srcId="{C0B3206A-0ED8-4001-820E-92E3C2D00DF5}" destId="{89A042C2-D3AA-4E08-8EF1-A72DC6705B1B}" srcOrd="0" destOrd="0" parTransId="{3558FCD4-552D-4CC9-84A0-7D3E438EF75B}" sibTransId="{174E5FEB-1C6B-4D83-80E6-E93B867710F2}"/>
    <dgm:cxn modelId="{930B5E98-9C72-4D11-A1B8-C794B46B3757}" type="presParOf" srcId="{F9C05DCF-4548-4FFB-89A3-55725176913A}" destId="{0D798D52-BF84-4022-9F0D-EC64B72C3C31}" srcOrd="0" destOrd="0" presId="urn:microsoft.com/office/officeart/2005/8/layout/vProcess5"/>
    <dgm:cxn modelId="{83AA5E70-318B-484D-8D51-5453B6C59F20}" type="presParOf" srcId="{F9C05DCF-4548-4FFB-89A3-55725176913A}" destId="{1D14A6F1-5954-404E-B73F-C4A59D93F9AA}" srcOrd="1" destOrd="0" presId="urn:microsoft.com/office/officeart/2005/8/layout/vProcess5"/>
    <dgm:cxn modelId="{CE488BCE-7A71-4DFD-B68F-7CCDBFB262AD}" type="presParOf" srcId="{F9C05DCF-4548-4FFB-89A3-55725176913A}" destId="{66CEEECC-1A9C-40C3-81CE-978F807B6781}" srcOrd="2" destOrd="0" presId="urn:microsoft.com/office/officeart/2005/8/layout/vProcess5"/>
    <dgm:cxn modelId="{43FE304F-2349-4EF2-9E32-FD397695B8D1}" type="presParOf" srcId="{F9C05DCF-4548-4FFB-89A3-55725176913A}" destId="{AC0551E6-E125-4A9E-B38D-39711BBABC6B}" srcOrd="3" destOrd="0" presId="urn:microsoft.com/office/officeart/2005/8/layout/vProcess5"/>
    <dgm:cxn modelId="{C6666E82-031F-4086-9679-AA235311BE61}" type="presParOf" srcId="{F9C05DCF-4548-4FFB-89A3-55725176913A}" destId="{F5734C1B-17FB-419A-A7D3-A2445FD13E60}" srcOrd="4" destOrd="0" presId="urn:microsoft.com/office/officeart/2005/8/layout/vProcess5"/>
    <dgm:cxn modelId="{EE0FEA2B-7805-4475-9EF9-98D2FC47DA85}" type="presParOf" srcId="{F9C05DCF-4548-4FFB-89A3-55725176913A}" destId="{28116C2C-4B18-49FD-AC96-A682810B2A6F}" srcOrd="5" destOrd="0" presId="urn:microsoft.com/office/officeart/2005/8/layout/vProcess5"/>
    <dgm:cxn modelId="{6E2A49C7-783C-4EF1-B83F-2AD41732D581}" type="presParOf" srcId="{F9C05DCF-4548-4FFB-89A3-55725176913A}" destId="{E96CE789-28FA-44D2-B4DF-E5ED867A0FF5}" srcOrd="6" destOrd="0" presId="urn:microsoft.com/office/officeart/2005/8/layout/vProcess5"/>
    <dgm:cxn modelId="{D6E3D901-A402-4F7A-97ED-FCBB05D838F9}" type="presParOf" srcId="{F9C05DCF-4548-4FFB-89A3-55725176913A}" destId="{5AEE8D32-2B1D-4AE6-B0BD-B73C687A6C4F}" srcOrd="7" destOrd="0" presId="urn:microsoft.com/office/officeart/2005/8/layout/vProcess5"/>
    <dgm:cxn modelId="{48674F51-F375-49CE-85B4-45ACE21B6B3C}" type="presParOf" srcId="{F9C05DCF-4548-4FFB-89A3-55725176913A}" destId="{874CBF19-7875-4AEA-8323-F20A6805CACA}" srcOrd="8" destOrd="0" presId="urn:microsoft.com/office/officeart/2005/8/layout/vProcess5"/>
    <dgm:cxn modelId="{E593D4D0-8A5D-4A50-86E5-4757D4056178}" type="presParOf" srcId="{F9C05DCF-4548-4FFB-89A3-55725176913A}" destId="{18EC144C-9D68-4EEB-BE92-2C57C0741681}" srcOrd="9" destOrd="0" presId="urn:microsoft.com/office/officeart/2005/8/layout/vProcess5"/>
    <dgm:cxn modelId="{71DE270D-7615-46FB-9B71-FFCCD4D799E0}" type="presParOf" srcId="{F9C05DCF-4548-4FFB-89A3-55725176913A}" destId="{8C255865-A0AF-431B-BACC-FC645BE9D1AA}" srcOrd="10" destOrd="0" presId="urn:microsoft.com/office/officeart/2005/8/layout/vProcess5"/>
    <dgm:cxn modelId="{A8715096-200F-490E-9BD6-5F34989CCA34}" type="presParOf" srcId="{F9C05DCF-4548-4FFB-89A3-55725176913A}" destId="{1FD72DF3-7B0B-4459-A76C-4E90618650F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87E313-5E44-406A-A9FB-5C4E6D0F9E6F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3740F2-883D-4863-AA1C-797B705EE677}">
      <dgm:prSet/>
      <dgm:spPr/>
      <dgm:t>
        <a:bodyPr/>
        <a:lstStyle/>
        <a:p>
          <a:r>
            <a:rPr lang="hr-HR"/>
            <a:t>U prošlosti stradala nekoliko puta</a:t>
          </a:r>
          <a:endParaRPr lang="en-US"/>
        </a:p>
      </dgm:t>
    </dgm:pt>
    <dgm:pt modelId="{9B4A3D61-F36D-406E-A5E5-4E2234D34E59}" type="parTrans" cxnId="{9366A82E-349F-4B85-B65E-532B30C89048}">
      <dgm:prSet/>
      <dgm:spPr/>
      <dgm:t>
        <a:bodyPr/>
        <a:lstStyle/>
        <a:p>
          <a:endParaRPr lang="en-US"/>
        </a:p>
      </dgm:t>
    </dgm:pt>
    <dgm:pt modelId="{0E279FEA-C956-4177-96D2-C6823F308DED}" type="sibTrans" cxnId="{9366A82E-349F-4B85-B65E-532B30C89048}">
      <dgm:prSet/>
      <dgm:spPr/>
      <dgm:t>
        <a:bodyPr/>
        <a:lstStyle/>
        <a:p>
          <a:endParaRPr lang="en-US"/>
        </a:p>
      </dgm:t>
    </dgm:pt>
    <dgm:pt modelId="{2B0ECAD4-14BB-4885-B2B9-24827957E368}">
      <dgm:prSet/>
      <dgm:spPr/>
      <dgm:t>
        <a:bodyPr/>
        <a:lstStyle/>
        <a:p>
          <a:r>
            <a:rPr lang="hr-HR"/>
            <a:t>Velik broj svitaka potpuno uništen</a:t>
          </a:r>
          <a:endParaRPr lang="en-US"/>
        </a:p>
      </dgm:t>
    </dgm:pt>
    <dgm:pt modelId="{56E40639-56A7-44DA-9674-03EA47439614}" type="parTrans" cxnId="{3BD5CD35-0FB3-4C5A-AA26-BCB5A3A49229}">
      <dgm:prSet/>
      <dgm:spPr/>
      <dgm:t>
        <a:bodyPr/>
        <a:lstStyle/>
        <a:p>
          <a:endParaRPr lang="en-US"/>
        </a:p>
      </dgm:t>
    </dgm:pt>
    <dgm:pt modelId="{41D55FE5-B814-4AB7-8883-4B42513DADCF}" type="sibTrans" cxnId="{3BD5CD35-0FB3-4C5A-AA26-BCB5A3A49229}">
      <dgm:prSet/>
      <dgm:spPr/>
      <dgm:t>
        <a:bodyPr/>
        <a:lstStyle/>
        <a:p>
          <a:endParaRPr lang="en-US"/>
        </a:p>
      </dgm:t>
    </dgm:pt>
    <dgm:pt modelId="{6B42AA0C-0D87-4400-B8E6-B88F4B2AEAAE}">
      <dgm:prSet/>
      <dgm:spPr/>
      <dgm:t>
        <a:bodyPr/>
        <a:lstStyle/>
        <a:p>
          <a:r>
            <a:rPr lang="hr-HR" dirty="0"/>
            <a:t>Prestala postojati potkraj IV. stoljeća</a:t>
          </a:r>
          <a:endParaRPr lang="en-US" dirty="0"/>
        </a:p>
      </dgm:t>
    </dgm:pt>
    <dgm:pt modelId="{C57DF668-8C85-48F4-9ED7-C3052DE821C4}" type="parTrans" cxnId="{3C0D5FB6-45AC-4223-9FED-7EFF8139FE69}">
      <dgm:prSet/>
      <dgm:spPr/>
      <dgm:t>
        <a:bodyPr/>
        <a:lstStyle/>
        <a:p>
          <a:endParaRPr lang="en-US"/>
        </a:p>
      </dgm:t>
    </dgm:pt>
    <dgm:pt modelId="{9C7D5CA8-B4F0-49D2-AF79-8EE2589F706F}" type="sibTrans" cxnId="{3C0D5FB6-45AC-4223-9FED-7EFF8139FE69}">
      <dgm:prSet/>
      <dgm:spPr/>
      <dgm:t>
        <a:bodyPr/>
        <a:lstStyle/>
        <a:p>
          <a:endParaRPr lang="en-US"/>
        </a:p>
      </dgm:t>
    </dgm:pt>
    <dgm:pt modelId="{02B12193-0E12-4992-8EBF-2890161A02D9}">
      <dgm:prSet/>
      <dgm:spPr/>
      <dgm:t>
        <a:bodyPr/>
        <a:lstStyle/>
        <a:p>
          <a:r>
            <a:rPr lang="hr-HR" dirty="0"/>
            <a:t>2002. godine otvorena nova</a:t>
          </a:r>
          <a:r>
            <a:rPr lang="hr-HR"/>
            <a:t>, modrena </a:t>
          </a:r>
          <a:r>
            <a:rPr lang="hr-HR" dirty="0"/>
            <a:t>biblioteka </a:t>
          </a:r>
          <a:endParaRPr lang="en-US" dirty="0"/>
        </a:p>
      </dgm:t>
    </dgm:pt>
    <dgm:pt modelId="{1AABB81F-06A4-414E-9972-96294F9355DC}" type="parTrans" cxnId="{8C46EF74-9B02-4694-AF7B-739ED1371815}">
      <dgm:prSet/>
      <dgm:spPr/>
      <dgm:t>
        <a:bodyPr/>
        <a:lstStyle/>
        <a:p>
          <a:endParaRPr lang="hr-HR"/>
        </a:p>
      </dgm:t>
    </dgm:pt>
    <dgm:pt modelId="{E2BA81AA-27C9-44F1-92D0-DEF3AD0DB743}" type="sibTrans" cxnId="{8C46EF74-9B02-4694-AF7B-739ED1371815}">
      <dgm:prSet/>
      <dgm:spPr/>
      <dgm:t>
        <a:bodyPr/>
        <a:lstStyle/>
        <a:p>
          <a:endParaRPr lang="hr-HR"/>
        </a:p>
      </dgm:t>
    </dgm:pt>
    <dgm:pt modelId="{1323B6E6-D6DD-4BB5-BFD8-9800F1B41D75}" type="pres">
      <dgm:prSet presAssocID="{8A87E313-5E44-406A-A9FB-5C4E6D0F9E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87DCC9F-DFE8-48CA-98C2-A60A569C4AB5}" type="pres">
      <dgm:prSet presAssocID="{8A87E313-5E44-406A-A9FB-5C4E6D0F9E6F}" presName="dummyMaxCanvas" presStyleCnt="0">
        <dgm:presLayoutVars/>
      </dgm:prSet>
      <dgm:spPr/>
    </dgm:pt>
    <dgm:pt modelId="{88586D6C-E32B-43E0-BCA5-94042E604B82}" type="pres">
      <dgm:prSet presAssocID="{8A87E313-5E44-406A-A9FB-5C4E6D0F9E6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F93480-CE25-4336-B309-3F22FABC9C8B}" type="pres">
      <dgm:prSet presAssocID="{8A87E313-5E44-406A-A9FB-5C4E6D0F9E6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12B7AF-FB0D-40B1-8378-E7195C10205C}" type="pres">
      <dgm:prSet presAssocID="{8A87E313-5E44-406A-A9FB-5C4E6D0F9E6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F448FF-092F-465F-871B-B6EAD2CF122D}" type="pres">
      <dgm:prSet presAssocID="{8A87E313-5E44-406A-A9FB-5C4E6D0F9E6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FAF34F-9B42-4888-93B4-B84C803F714A}" type="pres">
      <dgm:prSet presAssocID="{8A87E313-5E44-406A-A9FB-5C4E6D0F9E6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BB4376-A846-47DD-84A4-5170A6F2738B}" type="pres">
      <dgm:prSet presAssocID="{8A87E313-5E44-406A-A9FB-5C4E6D0F9E6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81FEBC-69FD-437D-A1FF-54B452B55364}" type="pres">
      <dgm:prSet presAssocID="{8A87E313-5E44-406A-A9FB-5C4E6D0F9E6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6202FC-24D6-47D3-ACCA-FB43520776D3}" type="pres">
      <dgm:prSet presAssocID="{8A87E313-5E44-406A-A9FB-5C4E6D0F9E6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FB2811-F5C9-4681-BBA9-7FB4598D859D}" type="pres">
      <dgm:prSet presAssocID="{8A87E313-5E44-406A-A9FB-5C4E6D0F9E6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8E267C-D4D6-4D6B-8A20-64B8B478EBCD}" type="pres">
      <dgm:prSet presAssocID="{8A87E313-5E44-406A-A9FB-5C4E6D0F9E6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30D537-D016-4EFD-9996-091A2DE97198}" type="pres">
      <dgm:prSet presAssocID="{8A87E313-5E44-406A-A9FB-5C4E6D0F9E6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7B95123-86A3-444C-9ACE-1F60A3171E89}" type="presOf" srcId="{02B12193-0E12-4992-8EBF-2890161A02D9}" destId="{B530D537-D016-4EFD-9996-091A2DE97198}" srcOrd="1" destOrd="0" presId="urn:microsoft.com/office/officeart/2005/8/layout/vProcess5"/>
    <dgm:cxn modelId="{86A2A844-1375-430B-8A7B-65A2DE107D33}" type="presOf" srcId="{593740F2-883D-4863-AA1C-797B705EE677}" destId="{88586D6C-E32B-43E0-BCA5-94042E604B82}" srcOrd="0" destOrd="0" presId="urn:microsoft.com/office/officeart/2005/8/layout/vProcess5"/>
    <dgm:cxn modelId="{3107EC8B-1333-469E-BEA3-49565804151D}" type="presOf" srcId="{2B0ECAD4-14BB-4885-B2B9-24827957E368}" destId="{A5FB2811-F5C9-4681-BBA9-7FB4598D859D}" srcOrd="1" destOrd="0" presId="urn:microsoft.com/office/officeart/2005/8/layout/vProcess5"/>
    <dgm:cxn modelId="{2FFE509B-463A-45BC-A4D8-6D8D6ECCD008}" type="presOf" srcId="{9C7D5CA8-B4F0-49D2-AF79-8EE2589F706F}" destId="{6D81FEBC-69FD-437D-A1FF-54B452B55364}" srcOrd="0" destOrd="0" presId="urn:microsoft.com/office/officeart/2005/8/layout/vProcess5"/>
    <dgm:cxn modelId="{9366A82E-349F-4B85-B65E-532B30C89048}" srcId="{8A87E313-5E44-406A-A9FB-5C4E6D0F9E6F}" destId="{593740F2-883D-4863-AA1C-797B705EE677}" srcOrd="0" destOrd="0" parTransId="{9B4A3D61-F36D-406E-A5E5-4E2234D34E59}" sibTransId="{0E279FEA-C956-4177-96D2-C6823F308DED}"/>
    <dgm:cxn modelId="{FD6B284D-208C-4026-BD26-284C55F62AA9}" type="presOf" srcId="{8A87E313-5E44-406A-A9FB-5C4E6D0F9E6F}" destId="{1323B6E6-D6DD-4BB5-BFD8-9800F1B41D75}" srcOrd="0" destOrd="0" presId="urn:microsoft.com/office/officeart/2005/8/layout/vProcess5"/>
    <dgm:cxn modelId="{70BB6F6A-4743-442A-B864-7C645A15E0A0}" type="presOf" srcId="{0E279FEA-C956-4177-96D2-C6823F308DED}" destId="{AAFAF34F-9B42-4888-93B4-B84C803F714A}" srcOrd="0" destOrd="0" presId="urn:microsoft.com/office/officeart/2005/8/layout/vProcess5"/>
    <dgm:cxn modelId="{8C46EF74-9B02-4694-AF7B-739ED1371815}" srcId="{8A87E313-5E44-406A-A9FB-5C4E6D0F9E6F}" destId="{02B12193-0E12-4992-8EBF-2890161A02D9}" srcOrd="3" destOrd="0" parTransId="{1AABB81F-06A4-414E-9972-96294F9355DC}" sibTransId="{E2BA81AA-27C9-44F1-92D0-DEF3AD0DB743}"/>
    <dgm:cxn modelId="{AF36FC84-1E43-42D2-B32B-3794980FF3D4}" type="presOf" srcId="{2B0ECAD4-14BB-4885-B2B9-24827957E368}" destId="{3EF93480-CE25-4336-B309-3F22FABC9C8B}" srcOrd="0" destOrd="0" presId="urn:microsoft.com/office/officeart/2005/8/layout/vProcess5"/>
    <dgm:cxn modelId="{23D8620E-39C5-4D9E-AE06-40B66E710316}" type="presOf" srcId="{593740F2-883D-4863-AA1C-797B705EE677}" destId="{806202FC-24D6-47D3-ACCA-FB43520776D3}" srcOrd="1" destOrd="0" presId="urn:microsoft.com/office/officeart/2005/8/layout/vProcess5"/>
    <dgm:cxn modelId="{3C0D5FB6-45AC-4223-9FED-7EFF8139FE69}" srcId="{8A87E313-5E44-406A-A9FB-5C4E6D0F9E6F}" destId="{6B42AA0C-0D87-4400-B8E6-B88F4B2AEAAE}" srcOrd="2" destOrd="0" parTransId="{C57DF668-8C85-48F4-9ED7-C3052DE821C4}" sibTransId="{9C7D5CA8-B4F0-49D2-AF79-8EE2589F706F}"/>
    <dgm:cxn modelId="{3BD5CD35-0FB3-4C5A-AA26-BCB5A3A49229}" srcId="{8A87E313-5E44-406A-A9FB-5C4E6D0F9E6F}" destId="{2B0ECAD4-14BB-4885-B2B9-24827957E368}" srcOrd="1" destOrd="0" parTransId="{56E40639-56A7-44DA-9674-03EA47439614}" sibTransId="{41D55FE5-B814-4AB7-8883-4B42513DADCF}"/>
    <dgm:cxn modelId="{7129175A-6395-432A-A5AA-1384A6BBFA9C}" type="presOf" srcId="{02B12193-0E12-4992-8EBF-2890161A02D9}" destId="{9EF448FF-092F-465F-871B-B6EAD2CF122D}" srcOrd="0" destOrd="0" presId="urn:microsoft.com/office/officeart/2005/8/layout/vProcess5"/>
    <dgm:cxn modelId="{407B5159-C1D7-4669-AB6C-1DECB9EE9AAE}" type="presOf" srcId="{6B42AA0C-0D87-4400-B8E6-B88F4B2AEAAE}" destId="{AB12B7AF-FB0D-40B1-8378-E7195C10205C}" srcOrd="0" destOrd="0" presId="urn:microsoft.com/office/officeart/2005/8/layout/vProcess5"/>
    <dgm:cxn modelId="{4D67093E-0555-458B-B22B-92826CB03133}" type="presOf" srcId="{41D55FE5-B814-4AB7-8883-4B42513DADCF}" destId="{44BB4376-A846-47DD-84A4-5170A6F2738B}" srcOrd="0" destOrd="0" presId="urn:microsoft.com/office/officeart/2005/8/layout/vProcess5"/>
    <dgm:cxn modelId="{1437E626-F97D-47BC-A250-37EC65006F9F}" type="presOf" srcId="{6B42AA0C-0D87-4400-B8E6-B88F4B2AEAAE}" destId="{C48E267C-D4D6-4D6B-8A20-64B8B478EBCD}" srcOrd="1" destOrd="0" presId="urn:microsoft.com/office/officeart/2005/8/layout/vProcess5"/>
    <dgm:cxn modelId="{060A1A91-1998-4395-87B4-7C019653FB8A}" type="presParOf" srcId="{1323B6E6-D6DD-4BB5-BFD8-9800F1B41D75}" destId="{487DCC9F-DFE8-48CA-98C2-A60A569C4AB5}" srcOrd="0" destOrd="0" presId="urn:microsoft.com/office/officeart/2005/8/layout/vProcess5"/>
    <dgm:cxn modelId="{C1AA20FE-9F38-48C9-AAB6-CE66AAF8D0C1}" type="presParOf" srcId="{1323B6E6-D6DD-4BB5-BFD8-9800F1B41D75}" destId="{88586D6C-E32B-43E0-BCA5-94042E604B82}" srcOrd="1" destOrd="0" presId="urn:microsoft.com/office/officeart/2005/8/layout/vProcess5"/>
    <dgm:cxn modelId="{9873C884-2381-4AC3-9D08-01C1132F066F}" type="presParOf" srcId="{1323B6E6-D6DD-4BB5-BFD8-9800F1B41D75}" destId="{3EF93480-CE25-4336-B309-3F22FABC9C8B}" srcOrd="2" destOrd="0" presId="urn:microsoft.com/office/officeart/2005/8/layout/vProcess5"/>
    <dgm:cxn modelId="{4A833F09-0817-416C-B9A2-733E98BB759C}" type="presParOf" srcId="{1323B6E6-D6DD-4BB5-BFD8-9800F1B41D75}" destId="{AB12B7AF-FB0D-40B1-8378-E7195C10205C}" srcOrd="3" destOrd="0" presId="urn:microsoft.com/office/officeart/2005/8/layout/vProcess5"/>
    <dgm:cxn modelId="{B9B31425-4206-4D98-92D0-700500003FA7}" type="presParOf" srcId="{1323B6E6-D6DD-4BB5-BFD8-9800F1B41D75}" destId="{9EF448FF-092F-465F-871B-B6EAD2CF122D}" srcOrd="4" destOrd="0" presId="urn:microsoft.com/office/officeart/2005/8/layout/vProcess5"/>
    <dgm:cxn modelId="{4EB543A2-092B-4B7A-A22C-7F205E080A7F}" type="presParOf" srcId="{1323B6E6-D6DD-4BB5-BFD8-9800F1B41D75}" destId="{AAFAF34F-9B42-4888-93B4-B84C803F714A}" srcOrd="5" destOrd="0" presId="urn:microsoft.com/office/officeart/2005/8/layout/vProcess5"/>
    <dgm:cxn modelId="{B35BDFB6-78E5-4012-B7CF-0EB4B90C05B4}" type="presParOf" srcId="{1323B6E6-D6DD-4BB5-BFD8-9800F1B41D75}" destId="{44BB4376-A846-47DD-84A4-5170A6F2738B}" srcOrd="6" destOrd="0" presId="urn:microsoft.com/office/officeart/2005/8/layout/vProcess5"/>
    <dgm:cxn modelId="{7003C447-D5A1-43AF-A5D8-137AB6EFF6ED}" type="presParOf" srcId="{1323B6E6-D6DD-4BB5-BFD8-9800F1B41D75}" destId="{6D81FEBC-69FD-437D-A1FF-54B452B55364}" srcOrd="7" destOrd="0" presId="urn:microsoft.com/office/officeart/2005/8/layout/vProcess5"/>
    <dgm:cxn modelId="{A9A11C3F-E598-4D7E-BBA6-40B3651FE0EE}" type="presParOf" srcId="{1323B6E6-D6DD-4BB5-BFD8-9800F1B41D75}" destId="{806202FC-24D6-47D3-ACCA-FB43520776D3}" srcOrd="8" destOrd="0" presId="urn:microsoft.com/office/officeart/2005/8/layout/vProcess5"/>
    <dgm:cxn modelId="{1125E187-D8CB-41AD-B590-328F2451B870}" type="presParOf" srcId="{1323B6E6-D6DD-4BB5-BFD8-9800F1B41D75}" destId="{A5FB2811-F5C9-4681-BBA9-7FB4598D859D}" srcOrd="9" destOrd="0" presId="urn:microsoft.com/office/officeart/2005/8/layout/vProcess5"/>
    <dgm:cxn modelId="{E6352DF4-EC24-4A72-90B4-AE60A41FF875}" type="presParOf" srcId="{1323B6E6-D6DD-4BB5-BFD8-9800F1B41D75}" destId="{C48E267C-D4D6-4D6B-8A20-64B8B478EBCD}" srcOrd="10" destOrd="0" presId="urn:microsoft.com/office/officeart/2005/8/layout/vProcess5"/>
    <dgm:cxn modelId="{66C33B20-3F23-4149-9C6A-DEDAD27EF3AA}" type="presParOf" srcId="{1323B6E6-D6DD-4BB5-BFD8-9800F1B41D75}" destId="{B530D537-D016-4EFD-9996-091A2DE9719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315368-1960-4EF5-B245-9031A0384E72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1B65F8-B02D-4D2D-8FD9-77185C15B4C2}">
      <dgm:prSet/>
      <dgm:spPr/>
      <dgm:t>
        <a:bodyPr/>
        <a:lstStyle/>
        <a:p>
          <a:r>
            <a:rPr lang="hr-HR" dirty="0"/>
            <a:t>Važnost </a:t>
          </a:r>
          <a:r>
            <a:rPr lang="hr-HR" dirty="0" smtClean="0"/>
            <a:t>aleksandrijske </a:t>
          </a:r>
          <a:r>
            <a:rPr lang="hr-HR" dirty="0"/>
            <a:t>luke i gradnja svjetionika</a:t>
          </a:r>
          <a:endParaRPr lang="en-US" dirty="0"/>
        </a:p>
      </dgm:t>
    </dgm:pt>
    <dgm:pt modelId="{B91CEEB6-26C0-42D6-B2E8-ACAC8644BFC1}" type="parTrans" cxnId="{9448A830-671A-4483-A4A0-13FBB626F1BF}">
      <dgm:prSet/>
      <dgm:spPr/>
      <dgm:t>
        <a:bodyPr/>
        <a:lstStyle/>
        <a:p>
          <a:endParaRPr lang="en-US"/>
        </a:p>
      </dgm:t>
    </dgm:pt>
    <dgm:pt modelId="{56DF9030-4E34-47DD-8FB4-437A825C71A1}" type="sibTrans" cxnId="{9448A830-671A-4483-A4A0-13FBB626F1BF}">
      <dgm:prSet/>
      <dgm:spPr/>
      <dgm:t>
        <a:bodyPr/>
        <a:lstStyle/>
        <a:p>
          <a:endParaRPr lang="en-US"/>
        </a:p>
      </dgm:t>
    </dgm:pt>
    <dgm:pt modelId="{2FACA1FA-BA1C-42A9-B3B6-82D9D034B5DA}">
      <dgm:prSet/>
      <dgm:spPr/>
      <dgm:t>
        <a:bodyPr/>
        <a:lstStyle/>
        <a:p>
          <a:r>
            <a:rPr lang="hr-HR" dirty="0"/>
            <a:t>Svjetionik na otočiću Faru, najveća naseljiva građevina starog svijeta</a:t>
          </a:r>
          <a:endParaRPr lang="en-US" dirty="0"/>
        </a:p>
      </dgm:t>
    </dgm:pt>
    <dgm:pt modelId="{480B9349-657A-4EF8-A19E-EAEEC5A59ADC}" type="parTrans" cxnId="{615783B1-BC1E-405F-AD4A-F4EBDF4A177B}">
      <dgm:prSet/>
      <dgm:spPr/>
      <dgm:t>
        <a:bodyPr/>
        <a:lstStyle/>
        <a:p>
          <a:endParaRPr lang="en-US"/>
        </a:p>
      </dgm:t>
    </dgm:pt>
    <dgm:pt modelId="{BC12BF9A-1C26-48A0-9726-62C2DEFC387F}" type="sibTrans" cxnId="{615783B1-BC1E-405F-AD4A-F4EBDF4A177B}">
      <dgm:prSet/>
      <dgm:spPr/>
      <dgm:t>
        <a:bodyPr/>
        <a:lstStyle/>
        <a:p>
          <a:endParaRPr lang="en-US"/>
        </a:p>
      </dgm:t>
    </dgm:pt>
    <dgm:pt modelId="{E5D5C928-D26F-4DE7-B087-33E85D8A7F9C}">
      <dgm:prSet/>
      <dgm:spPr/>
      <dgm:t>
        <a:bodyPr/>
        <a:lstStyle/>
        <a:p>
          <a:r>
            <a:rPr lang="hr-HR" dirty="0"/>
            <a:t>U njemu boravili radnici i vojnici</a:t>
          </a:r>
          <a:endParaRPr lang="en-US" dirty="0"/>
        </a:p>
      </dgm:t>
    </dgm:pt>
    <dgm:pt modelId="{53AADBE0-0568-421E-8102-9C89A973634D}" type="parTrans" cxnId="{B9E82D40-B4FD-45F3-A8A4-DEA6F15EFFCE}">
      <dgm:prSet/>
      <dgm:spPr/>
      <dgm:t>
        <a:bodyPr/>
        <a:lstStyle/>
        <a:p>
          <a:endParaRPr lang="hr-HR"/>
        </a:p>
      </dgm:t>
    </dgm:pt>
    <dgm:pt modelId="{A245A593-4D68-4E97-9791-7436CA0D3663}" type="sibTrans" cxnId="{B9E82D40-B4FD-45F3-A8A4-DEA6F15EFFCE}">
      <dgm:prSet/>
      <dgm:spPr/>
      <dgm:t>
        <a:bodyPr/>
        <a:lstStyle/>
        <a:p>
          <a:endParaRPr lang="hr-HR"/>
        </a:p>
      </dgm:t>
    </dgm:pt>
    <dgm:pt modelId="{A0CCF4DE-0946-4A14-A67E-F9F03E47A007}">
      <dgm:prSet/>
      <dgm:spPr/>
      <dgm:t>
        <a:bodyPr/>
        <a:lstStyle/>
        <a:p>
          <a:r>
            <a:rPr lang="hr-HR" dirty="0"/>
            <a:t>Jedan od sedam čuda starog svijeta</a:t>
          </a:r>
          <a:endParaRPr lang="en-US" dirty="0"/>
        </a:p>
      </dgm:t>
    </dgm:pt>
    <dgm:pt modelId="{E6058769-9E16-4FF0-A23C-AB1BD1C7A5AF}" type="parTrans" cxnId="{A1A4806D-4503-4AF2-95C5-B8406DB5824F}">
      <dgm:prSet/>
      <dgm:spPr/>
      <dgm:t>
        <a:bodyPr/>
        <a:lstStyle/>
        <a:p>
          <a:endParaRPr lang="hr-HR"/>
        </a:p>
      </dgm:t>
    </dgm:pt>
    <dgm:pt modelId="{D9D1D12F-795A-4551-A12C-2AAF4905857A}" type="sibTrans" cxnId="{A1A4806D-4503-4AF2-95C5-B8406DB5824F}">
      <dgm:prSet/>
      <dgm:spPr/>
      <dgm:t>
        <a:bodyPr/>
        <a:lstStyle/>
        <a:p>
          <a:endParaRPr lang="hr-HR"/>
        </a:p>
      </dgm:t>
    </dgm:pt>
    <dgm:pt modelId="{44689813-1173-4B3F-BD4B-68616DFA7763}" type="pres">
      <dgm:prSet presAssocID="{57315368-1960-4EF5-B245-9031A0384E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905F534-00A6-4876-97E0-874A2F28A3D9}" type="pres">
      <dgm:prSet presAssocID="{57315368-1960-4EF5-B245-9031A0384E72}" presName="dummyMaxCanvas" presStyleCnt="0">
        <dgm:presLayoutVars/>
      </dgm:prSet>
      <dgm:spPr/>
    </dgm:pt>
    <dgm:pt modelId="{5F3A3D96-7C35-45BD-8DEB-6067D2EEBDB4}" type="pres">
      <dgm:prSet presAssocID="{57315368-1960-4EF5-B245-9031A0384E7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54402A-C799-48E1-ACEF-118E3759F2F3}" type="pres">
      <dgm:prSet presAssocID="{57315368-1960-4EF5-B245-9031A0384E7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B39061-36FB-4003-AC12-D124C4CFD84D}" type="pres">
      <dgm:prSet presAssocID="{57315368-1960-4EF5-B245-9031A0384E7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2CD798-2020-4B2A-9F53-A45C20D9B81E}" type="pres">
      <dgm:prSet presAssocID="{57315368-1960-4EF5-B245-9031A0384E7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D9C96B-E357-4E64-BB8F-0014F55795C7}" type="pres">
      <dgm:prSet presAssocID="{57315368-1960-4EF5-B245-9031A0384E7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A3AA62-B192-4293-835A-E5891C23A8BD}" type="pres">
      <dgm:prSet presAssocID="{57315368-1960-4EF5-B245-9031A0384E7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A5D7C6-F797-4071-B2D8-2F8271BD651E}" type="pres">
      <dgm:prSet presAssocID="{57315368-1960-4EF5-B245-9031A0384E7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4B4077-F6B5-480A-A37F-0374C83A1DBA}" type="pres">
      <dgm:prSet presAssocID="{57315368-1960-4EF5-B245-9031A0384E7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443313-5C59-464D-89A2-DAE3051ECA18}" type="pres">
      <dgm:prSet presAssocID="{57315368-1960-4EF5-B245-9031A0384E7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2B238C-18C2-40F1-B62A-A95EF81A9BAF}" type="pres">
      <dgm:prSet presAssocID="{57315368-1960-4EF5-B245-9031A0384E7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308053-40EE-446C-AA44-67A1961C42D4}" type="pres">
      <dgm:prSet presAssocID="{57315368-1960-4EF5-B245-9031A0384E7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7831222-9479-4674-92D8-64DBF355E7DB}" type="presOf" srcId="{56DF9030-4E34-47DD-8FB4-437A825C71A1}" destId="{C3D9C96B-E357-4E64-BB8F-0014F55795C7}" srcOrd="0" destOrd="0" presId="urn:microsoft.com/office/officeart/2005/8/layout/vProcess5"/>
    <dgm:cxn modelId="{599764EB-EA3B-41E9-B82B-986757350166}" type="presOf" srcId="{57315368-1960-4EF5-B245-9031A0384E72}" destId="{44689813-1173-4B3F-BD4B-68616DFA7763}" srcOrd="0" destOrd="0" presId="urn:microsoft.com/office/officeart/2005/8/layout/vProcess5"/>
    <dgm:cxn modelId="{3B2C4B1C-D4A5-48B6-8992-5DB9F25A7F49}" type="presOf" srcId="{BC12BF9A-1C26-48A0-9726-62C2DEFC387F}" destId="{60A3AA62-B192-4293-835A-E5891C23A8BD}" srcOrd="0" destOrd="0" presId="urn:microsoft.com/office/officeart/2005/8/layout/vProcess5"/>
    <dgm:cxn modelId="{615783B1-BC1E-405F-AD4A-F4EBDF4A177B}" srcId="{57315368-1960-4EF5-B245-9031A0384E72}" destId="{2FACA1FA-BA1C-42A9-B3B6-82D9D034B5DA}" srcOrd="1" destOrd="0" parTransId="{480B9349-657A-4EF8-A19E-EAEEC5A59ADC}" sibTransId="{BC12BF9A-1C26-48A0-9726-62C2DEFC387F}"/>
    <dgm:cxn modelId="{F8687FD1-AE25-4AC0-91A3-D804635BB722}" type="presOf" srcId="{2FACA1FA-BA1C-42A9-B3B6-82D9D034B5DA}" destId="{07443313-5C59-464D-89A2-DAE3051ECA18}" srcOrd="1" destOrd="0" presId="urn:microsoft.com/office/officeart/2005/8/layout/vProcess5"/>
    <dgm:cxn modelId="{9448A830-671A-4483-A4A0-13FBB626F1BF}" srcId="{57315368-1960-4EF5-B245-9031A0384E72}" destId="{3D1B65F8-B02D-4D2D-8FD9-77185C15B4C2}" srcOrd="0" destOrd="0" parTransId="{B91CEEB6-26C0-42D6-B2E8-ACAC8644BFC1}" sibTransId="{56DF9030-4E34-47DD-8FB4-437A825C71A1}"/>
    <dgm:cxn modelId="{3D3C591C-2FA7-4E07-B6DA-AF877E570176}" type="presOf" srcId="{2FACA1FA-BA1C-42A9-B3B6-82D9D034B5DA}" destId="{9C54402A-C799-48E1-ACEF-118E3759F2F3}" srcOrd="0" destOrd="0" presId="urn:microsoft.com/office/officeart/2005/8/layout/vProcess5"/>
    <dgm:cxn modelId="{B9E82D40-B4FD-45F3-A8A4-DEA6F15EFFCE}" srcId="{57315368-1960-4EF5-B245-9031A0384E72}" destId="{E5D5C928-D26F-4DE7-B087-33E85D8A7F9C}" srcOrd="2" destOrd="0" parTransId="{53AADBE0-0568-421E-8102-9C89A973634D}" sibTransId="{A245A593-4D68-4E97-9791-7436CA0D3663}"/>
    <dgm:cxn modelId="{9959C267-E96F-41A6-82A1-B2CA41D7F14F}" type="presOf" srcId="{A0CCF4DE-0946-4A14-A67E-F9F03E47A007}" destId="{432CD798-2020-4B2A-9F53-A45C20D9B81E}" srcOrd="0" destOrd="0" presId="urn:microsoft.com/office/officeart/2005/8/layout/vProcess5"/>
    <dgm:cxn modelId="{5D4E41FF-76FB-47EC-AE35-486212789266}" type="presOf" srcId="{3D1B65F8-B02D-4D2D-8FD9-77185C15B4C2}" destId="{E04B4077-F6B5-480A-A37F-0374C83A1DBA}" srcOrd="1" destOrd="0" presId="urn:microsoft.com/office/officeart/2005/8/layout/vProcess5"/>
    <dgm:cxn modelId="{BFE7196C-2919-48B9-8C0D-077620ADEFBF}" type="presOf" srcId="{A0CCF4DE-0946-4A14-A67E-F9F03E47A007}" destId="{31308053-40EE-446C-AA44-67A1961C42D4}" srcOrd="1" destOrd="0" presId="urn:microsoft.com/office/officeart/2005/8/layout/vProcess5"/>
    <dgm:cxn modelId="{9CD57BD9-13DB-4765-AA9A-38AAEE49D72F}" type="presOf" srcId="{A245A593-4D68-4E97-9791-7436CA0D3663}" destId="{66A5D7C6-F797-4071-B2D8-2F8271BD651E}" srcOrd="0" destOrd="0" presId="urn:microsoft.com/office/officeart/2005/8/layout/vProcess5"/>
    <dgm:cxn modelId="{A1A4806D-4503-4AF2-95C5-B8406DB5824F}" srcId="{57315368-1960-4EF5-B245-9031A0384E72}" destId="{A0CCF4DE-0946-4A14-A67E-F9F03E47A007}" srcOrd="3" destOrd="0" parTransId="{E6058769-9E16-4FF0-A23C-AB1BD1C7A5AF}" sibTransId="{D9D1D12F-795A-4551-A12C-2AAF4905857A}"/>
    <dgm:cxn modelId="{8215C9F3-FECC-468F-A51C-8F94C43747AE}" type="presOf" srcId="{E5D5C928-D26F-4DE7-B087-33E85D8A7F9C}" destId="{A7B39061-36FB-4003-AC12-D124C4CFD84D}" srcOrd="0" destOrd="0" presId="urn:microsoft.com/office/officeart/2005/8/layout/vProcess5"/>
    <dgm:cxn modelId="{43C982F0-E53C-4151-B11F-F527A3CE37E4}" type="presOf" srcId="{3D1B65F8-B02D-4D2D-8FD9-77185C15B4C2}" destId="{5F3A3D96-7C35-45BD-8DEB-6067D2EEBDB4}" srcOrd="0" destOrd="0" presId="urn:microsoft.com/office/officeart/2005/8/layout/vProcess5"/>
    <dgm:cxn modelId="{6ECC9157-FD55-4A23-A124-9F1820457C72}" type="presOf" srcId="{E5D5C928-D26F-4DE7-B087-33E85D8A7F9C}" destId="{732B238C-18C2-40F1-B62A-A95EF81A9BAF}" srcOrd="1" destOrd="0" presId="urn:microsoft.com/office/officeart/2005/8/layout/vProcess5"/>
    <dgm:cxn modelId="{4746A84C-857F-4374-BE3C-3231E51B90DA}" type="presParOf" srcId="{44689813-1173-4B3F-BD4B-68616DFA7763}" destId="{A905F534-00A6-4876-97E0-874A2F28A3D9}" srcOrd="0" destOrd="0" presId="urn:microsoft.com/office/officeart/2005/8/layout/vProcess5"/>
    <dgm:cxn modelId="{AB9B505C-69E3-4919-BEA5-62079615F275}" type="presParOf" srcId="{44689813-1173-4B3F-BD4B-68616DFA7763}" destId="{5F3A3D96-7C35-45BD-8DEB-6067D2EEBDB4}" srcOrd="1" destOrd="0" presId="urn:microsoft.com/office/officeart/2005/8/layout/vProcess5"/>
    <dgm:cxn modelId="{C640BA2B-FA3A-41A5-ABC0-A0F780F0FE75}" type="presParOf" srcId="{44689813-1173-4B3F-BD4B-68616DFA7763}" destId="{9C54402A-C799-48E1-ACEF-118E3759F2F3}" srcOrd="2" destOrd="0" presId="urn:microsoft.com/office/officeart/2005/8/layout/vProcess5"/>
    <dgm:cxn modelId="{B817F32D-441E-42B0-9962-2AF32AAA0A72}" type="presParOf" srcId="{44689813-1173-4B3F-BD4B-68616DFA7763}" destId="{A7B39061-36FB-4003-AC12-D124C4CFD84D}" srcOrd="3" destOrd="0" presId="urn:microsoft.com/office/officeart/2005/8/layout/vProcess5"/>
    <dgm:cxn modelId="{DC51F00B-BC0B-48FD-8493-FFB0617F5E86}" type="presParOf" srcId="{44689813-1173-4B3F-BD4B-68616DFA7763}" destId="{432CD798-2020-4B2A-9F53-A45C20D9B81E}" srcOrd="4" destOrd="0" presId="urn:microsoft.com/office/officeart/2005/8/layout/vProcess5"/>
    <dgm:cxn modelId="{7950ED22-98E9-4F67-BF98-2C761CCA8352}" type="presParOf" srcId="{44689813-1173-4B3F-BD4B-68616DFA7763}" destId="{C3D9C96B-E357-4E64-BB8F-0014F55795C7}" srcOrd="5" destOrd="0" presId="urn:microsoft.com/office/officeart/2005/8/layout/vProcess5"/>
    <dgm:cxn modelId="{28726C32-9644-4D72-9CBA-133830A8DB22}" type="presParOf" srcId="{44689813-1173-4B3F-BD4B-68616DFA7763}" destId="{60A3AA62-B192-4293-835A-E5891C23A8BD}" srcOrd="6" destOrd="0" presId="urn:microsoft.com/office/officeart/2005/8/layout/vProcess5"/>
    <dgm:cxn modelId="{7AE2FE84-255C-448D-9625-AA871A97C57F}" type="presParOf" srcId="{44689813-1173-4B3F-BD4B-68616DFA7763}" destId="{66A5D7C6-F797-4071-B2D8-2F8271BD651E}" srcOrd="7" destOrd="0" presId="urn:microsoft.com/office/officeart/2005/8/layout/vProcess5"/>
    <dgm:cxn modelId="{6A392E7E-3AEA-4F7A-9FCB-6BAB91FB9D39}" type="presParOf" srcId="{44689813-1173-4B3F-BD4B-68616DFA7763}" destId="{E04B4077-F6B5-480A-A37F-0374C83A1DBA}" srcOrd="8" destOrd="0" presId="urn:microsoft.com/office/officeart/2005/8/layout/vProcess5"/>
    <dgm:cxn modelId="{484A9659-5487-47F8-9CF1-670EF8CEC57E}" type="presParOf" srcId="{44689813-1173-4B3F-BD4B-68616DFA7763}" destId="{07443313-5C59-464D-89A2-DAE3051ECA18}" srcOrd="9" destOrd="0" presId="urn:microsoft.com/office/officeart/2005/8/layout/vProcess5"/>
    <dgm:cxn modelId="{55A7B89A-4AF2-4CF7-871E-183E5CF0A64E}" type="presParOf" srcId="{44689813-1173-4B3F-BD4B-68616DFA7763}" destId="{732B238C-18C2-40F1-B62A-A95EF81A9BAF}" srcOrd="10" destOrd="0" presId="urn:microsoft.com/office/officeart/2005/8/layout/vProcess5"/>
    <dgm:cxn modelId="{A0C1137B-2E11-4670-969E-D509DE790AF0}" type="presParOf" srcId="{44689813-1173-4B3F-BD4B-68616DFA7763}" destId="{31308053-40EE-446C-AA44-67A1961C42D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F04DB3-8B1A-4352-AF4B-44E62231E9E2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D93F0E0-EB49-4FE3-AF63-E3664A769773}">
      <dgm:prSet/>
      <dgm:spPr/>
      <dgm:t>
        <a:bodyPr/>
        <a:lstStyle/>
        <a:p>
          <a:r>
            <a:rPr lang="hr-HR"/>
            <a:t>Početak gradnje III. stoljeće pr. Krista</a:t>
          </a:r>
          <a:endParaRPr lang="en-US"/>
        </a:p>
      </dgm:t>
    </dgm:pt>
    <dgm:pt modelId="{881C2E59-73E7-4DD7-8C75-97EE7510D872}" type="parTrans" cxnId="{32A3933E-E450-4E0B-8C1F-1712BFB12FBF}">
      <dgm:prSet/>
      <dgm:spPr/>
      <dgm:t>
        <a:bodyPr/>
        <a:lstStyle/>
        <a:p>
          <a:endParaRPr lang="en-US"/>
        </a:p>
      </dgm:t>
    </dgm:pt>
    <dgm:pt modelId="{A8E1E798-4333-40BE-A9B5-D2452DD1C2E4}" type="sibTrans" cxnId="{32A3933E-E450-4E0B-8C1F-1712BFB12FBF}">
      <dgm:prSet/>
      <dgm:spPr/>
      <dgm:t>
        <a:bodyPr/>
        <a:lstStyle/>
        <a:p>
          <a:endParaRPr lang="en-US"/>
        </a:p>
      </dgm:t>
    </dgm:pt>
    <dgm:pt modelId="{DACA0E0A-17B0-4A7E-A49C-8EFF8AEFF811}">
      <dgm:prSet/>
      <dgm:spPr/>
      <dgm:t>
        <a:bodyPr/>
        <a:lstStyle/>
        <a:p>
          <a:r>
            <a:rPr lang="hr-HR"/>
            <a:t>Gradnja trajala oko 20 godina</a:t>
          </a:r>
          <a:endParaRPr lang="en-US"/>
        </a:p>
      </dgm:t>
    </dgm:pt>
    <dgm:pt modelId="{0C83E68D-41F5-40B8-94B2-1AB237127AD9}" type="parTrans" cxnId="{4D63EDF1-2D91-48C5-B9DA-F507917DFAAE}">
      <dgm:prSet/>
      <dgm:spPr/>
      <dgm:t>
        <a:bodyPr/>
        <a:lstStyle/>
        <a:p>
          <a:endParaRPr lang="en-US"/>
        </a:p>
      </dgm:t>
    </dgm:pt>
    <dgm:pt modelId="{849319A9-ABB0-4703-8F0F-DEA0364EB6A8}" type="sibTrans" cxnId="{4D63EDF1-2D91-48C5-B9DA-F507917DFAAE}">
      <dgm:prSet/>
      <dgm:spPr/>
      <dgm:t>
        <a:bodyPr/>
        <a:lstStyle/>
        <a:p>
          <a:endParaRPr lang="en-US"/>
        </a:p>
      </dgm:t>
    </dgm:pt>
    <dgm:pt modelId="{B56A9C57-AA09-4F8A-A88B-8619D2E7B025}">
      <dgm:prSet/>
      <dgm:spPr/>
      <dgm:t>
        <a:bodyPr/>
        <a:lstStyle/>
        <a:p>
          <a:r>
            <a:rPr lang="hr-HR" dirty="0"/>
            <a:t>Visok 124 metra na podnožju od 6 metara</a:t>
          </a:r>
          <a:endParaRPr lang="en-US" dirty="0"/>
        </a:p>
      </dgm:t>
    </dgm:pt>
    <dgm:pt modelId="{CD431432-0DD5-4D19-84A6-6639B7E16D71}" type="parTrans" cxnId="{E2B44C40-5E90-4605-9BAE-2A0FFFD292A4}">
      <dgm:prSet/>
      <dgm:spPr/>
      <dgm:t>
        <a:bodyPr/>
        <a:lstStyle/>
        <a:p>
          <a:endParaRPr lang="en-US"/>
        </a:p>
      </dgm:t>
    </dgm:pt>
    <dgm:pt modelId="{CB5A6F57-5FBF-4FFA-B467-DFDF79192018}" type="sibTrans" cxnId="{E2B44C40-5E90-4605-9BAE-2A0FFFD292A4}">
      <dgm:prSet/>
      <dgm:spPr/>
      <dgm:t>
        <a:bodyPr/>
        <a:lstStyle/>
        <a:p>
          <a:endParaRPr lang="en-US"/>
        </a:p>
      </dgm:t>
    </dgm:pt>
    <dgm:pt modelId="{EC6004B4-0332-4E24-861C-D4EC2719CE3A}">
      <dgm:prSet/>
      <dgm:spPr/>
      <dgm:t>
        <a:bodyPr/>
        <a:lstStyle/>
        <a:p>
          <a:r>
            <a:rPr lang="hr-HR" dirty="0"/>
            <a:t>Na vrhu kip visok 6 metara</a:t>
          </a:r>
          <a:endParaRPr lang="en-US" dirty="0"/>
        </a:p>
      </dgm:t>
    </dgm:pt>
    <dgm:pt modelId="{E264B52C-FD2A-4869-9428-1CC956B283A0}" type="parTrans" cxnId="{9B378A90-C958-472F-86BE-4A643B358945}">
      <dgm:prSet/>
      <dgm:spPr/>
      <dgm:t>
        <a:bodyPr/>
        <a:lstStyle/>
        <a:p>
          <a:endParaRPr lang="hr-HR"/>
        </a:p>
      </dgm:t>
    </dgm:pt>
    <dgm:pt modelId="{2DECEE23-C981-418C-B158-AD214C596E82}" type="sibTrans" cxnId="{9B378A90-C958-472F-86BE-4A643B358945}">
      <dgm:prSet/>
      <dgm:spPr/>
      <dgm:t>
        <a:bodyPr/>
        <a:lstStyle/>
        <a:p>
          <a:endParaRPr lang="hr-HR"/>
        </a:p>
      </dgm:t>
    </dgm:pt>
    <dgm:pt modelId="{FDFCAFE2-4B48-4A60-8FBF-1BC5164B6582}">
      <dgm:prSet/>
      <dgm:spPr/>
      <dgm:t>
        <a:bodyPr/>
        <a:lstStyle/>
        <a:p>
          <a:r>
            <a:rPr lang="hr-HR" dirty="0"/>
            <a:t>Zrcalo za signalizaciju ispod kojeg je gorjela vatra</a:t>
          </a:r>
          <a:endParaRPr lang="en-US" dirty="0"/>
        </a:p>
      </dgm:t>
    </dgm:pt>
    <dgm:pt modelId="{49F5A06E-DA39-47B3-B067-4BB5D7C813DB}" type="parTrans" cxnId="{9BD9A3A6-3B89-471D-9A17-6C89A99AD5A7}">
      <dgm:prSet/>
      <dgm:spPr/>
      <dgm:t>
        <a:bodyPr/>
        <a:lstStyle/>
        <a:p>
          <a:endParaRPr lang="hr-HR"/>
        </a:p>
      </dgm:t>
    </dgm:pt>
    <dgm:pt modelId="{7C101B97-FC3F-48A7-96C0-A43AFD12C0A7}" type="sibTrans" cxnId="{9BD9A3A6-3B89-471D-9A17-6C89A99AD5A7}">
      <dgm:prSet/>
      <dgm:spPr/>
      <dgm:t>
        <a:bodyPr/>
        <a:lstStyle/>
        <a:p>
          <a:endParaRPr lang="hr-HR"/>
        </a:p>
      </dgm:t>
    </dgm:pt>
    <dgm:pt modelId="{5B0F2E4B-F064-488B-931D-D2839486497C}" type="pres">
      <dgm:prSet presAssocID="{55F04DB3-8B1A-4352-AF4B-44E62231E9E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F8B3A5E-1B87-4AFD-A17F-ECBD529DF9B0}" type="pres">
      <dgm:prSet presAssocID="{55F04DB3-8B1A-4352-AF4B-44E62231E9E2}" presName="dummyMaxCanvas" presStyleCnt="0">
        <dgm:presLayoutVars/>
      </dgm:prSet>
      <dgm:spPr/>
    </dgm:pt>
    <dgm:pt modelId="{E0E48A83-8EEA-42B6-A95D-9737B623C054}" type="pres">
      <dgm:prSet presAssocID="{55F04DB3-8B1A-4352-AF4B-44E62231E9E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A0135B-376F-4486-9FC8-35D4ED973262}" type="pres">
      <dgm:prSet presAssocID="{55F04DB3-8B1A-4352-AF4B-44E62231E9E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F26C79-52A4-42DF-8A9C-3746F3D9413A}" type="pres">
      <dgm:prSet presAssocID="{55F04DB3-8B1A-4352-AF4B-44E62231E9E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8360AF-AA9B-48F0-AA0B-2D0D8C067B9A}" type="pres">
      <dgm:prSet presAssocID="{55F04DB3-8B1A-4352-AF4B-44E62231E9E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8564F8-181F-45E4-B653-EC8EDBD1B8CC}" type="pres">
      <dgm:prSet presAssocID="{55F04DB3-8B1A-4352-AF4B-44E62231E9E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D239ED-96FC-441B-8505-ABDE7FAD317C}" type="pres">
      <dgm:prSet presAssocID="{55F04DB3-8B1A-4352-AF4B-44E62231E9E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F2F13D-E620-4D96-A0AA-F6CB83055CA6}" type="pres">
      <dgm:prSet presAssocID="{55F04DB3-8B1A-4352-AF4B-44E62231E9E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90A00C-6307-4BC4-A172-E7442DA7613F}" type="pres">
      <dgm:prSet presAssocID="{55F04DB3-8B1A-4352-AF4B-44E62231E9E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69218A-A7F3-4911-97BF-4AF2790FFA8C}" type="pres">
      <dgm:prSet presAssocID="{55F04DB3-8B1A-4352-AF4B-44E62231E9E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3C9F4F-1BA0-4520-B2A5-637D8060D27F}" type="pres">
      <dgm:prSet presAssocID="{55F04DB3-8B1A-4352-AF4B-44E62231E9E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A268A0-6422-4B4E-A4A7-ECD04D33EF9C}" type="pres">
      <dgm:prSet presAssocID="{55F04DB3-8B1A-4352-AF4B-44E62231E9E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07C56A-2B38-4442-8B57-B476B21FEB58}" type="pres">
      <dgm:prSet presAssocID="{55F04DB3-8B1A-4352-AF4B-44E62231E9E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C42AEB-A887-44DD-8F9E-4B8F6032A765}" type="pres">
      <dgm:prSet presAssocID="{55F04DB3-8B1A-4352-AF4B-44E62231E9E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8D4C26-7BDE-4C0B-876D-A569F0398CF8}" type="pres">
      <dgm:prSet presAssocID="{55F04DB3-8B1A-4352-AF4B-44E62231E9E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054AF5B-8772-4F90-867E-2F3F9836B418}" type="presOf" srcId="{B56A9C57-AA09-4F8A-A88B-8619D2E7B025}" destId="{2EF26C79-52A4-42DF-8A9C-3746F3D9413A}" srcOrd="0" destOrd="0" presId="urn:microsoft.com/office/officeart/2005/8/layout/vProcess5"/>
    <dgm:cxn modelId="{8F8EF223-C739-4824-93C1-80957D6AE681}" type="presOf" srcId="{EC6004B4-0332-4E24-861C-D4EC2719CE3A}" destId="{C48360AF-AA9B-48F0-AA0B-2D0D8C067B9A}" srcOrd="0" destOrd="0" presId="urn:microsoft.com/office/officeart/2005/8/layout/vProcess5"/>
    <dgm:cxn modelId="{065D254B-5249-471E-8B77-70E660F652F9}" type="presOf" srcId="{B56A9C57-AA09-4F8A-A88B-8619D2E7B025}" destId="{4A07C56A-2B38-4442-8B57-B476B21FEB58}" srcOrd="1" destOrd="0" presId="urn:microsoft.com/office/officeart/2005/8/layout/vProcess5"/>
    <dgm:cxn modelId="{DD78A4FC-8263-4EF0-B86C-0BC54D2A4960}" type="presOf" srcId="{55F04DB3-8B1A-4352-AF4B-44E62231E9E2}" destId="{5B0F2E4B-F064-488B-931D-D2839486497C}" srcOrd="0" destOrd="0" presId="urn:microsoft.com/office/officeart/2005/8/layout/vProcess5"/>
    <dgm:cxn modelId="{3416E79D-3BFF-465C-9D03-E3E973406D7D}" type="presOf" srcId="{849319A9-ABB0-4703-8F0F-DEA0364EB6A8}" destId="{C9F2F13D-E620-4D96-A0AA-F6CB83055CA6}" srcOrd="0" destOrd="0" presId="urn:microsoft.com/office/officeart/2005/8/layout/vProcess5"/>
    <dgm:cxn modelId="{4D63EDF1-2D91-48C5-B9DA-F507917DFAAE}" srcId="{55F04DB3-8B1A-4352-AF4B-44E62231E9E2}" destId="{DACA0E0A-17B0-4A7E-A49C-8EFF8AEFF811}" srcOrd="1" destOrd="0" parTransId="{0C83E68D-41F5-40B8-94B2-1AB237127AD9}" sibTransId="{849319A9-ABB0-4703-8F0F-DEA0364EB6A8}"/>
    <dgm:cxn modelId="{E2B44C40-5E90-4605-9BAE-2A0FFFD292A4}" srcId="{55F04DB3-8B1A-4352-AF4B-44E62231E9E2}" destId="{B56A9C57-AA09-4F8A-A88B-8619D2E7B025}" srcOrd="2" destOrd="0" parTransId="{CD431432-0DD5-4D19-84A6-6639B7E16D71}" sibTransId="{CB5A6F57-5FBF-4FFA-B467-DFDF79192018}"/>
    <dgm:cxn modelId="{A8F54AAD-F3F7-4B02-815B-62FAF4BE96BC}" type="presOf" srcId="{7D93F0E0-EB49-4FE3-AF63-E3664A769773}" destId="{E0E48A83-8EEA-42B6-A95D-9737B623C054}" srcOrd="0" destOrd="0" presId="urn:microsoft.com/office/officeart/2005/8/layout/vProcess5"/>
    <dgm:cxn modelId="{32A3933E-E450-4E0B-8C1F-1712BFB12FBF}" srcId="{55F04DB3-8B1A-4352-AF4B-44E62231E9E2}" destId="{7D93F0E0-EB49-4FE3-AF63-E3664A769773}" srcOrd="0" destOrd="0" parTransId="{881C2E59-73E7-4DD7-8C75-97EE7510D872}" sibTransId="{A8E1E798-4333-40BE-A9B5-D2452DD1C2E4}"/>
    <dgm:cxn modelId="{446F6048-3DCE-4C94-B167-EF92D550050A}" type="presOf" srcId="{DACA0E0A-17B0-4A7E-A49C-8EFF8AEFF811}" destId="{EBA0135B-376F-4486-9FC8-35D4ED973262}" srcOrd="0" destOrd="0" presId="urn:microsoft.com/office/officeart/2005/8/layout/vProcess5"/>
    <dgm:cxn modelId="{9BD9A3A6-3B89-471D-9A17-6C89A99AD5A7}" srcId="{55F04DB3-8B1A-4352-AF4B-44E62231E9E2}" destId="{FDFCAFE2-4B48-4A60-8FBF-1BC5164B6582}" srcOrd="4" destOrd="0" parTransId="{49F5A06E-DA39-47B3-B067-4BB5D7C813DB}" sibTransId="{7C101B97-FC3F-48A7-96C0-A43AFD12C0A7}"/>
    <dgm:cxn modelId="{56AFA1CA-F07A-4DF6-90D5-42D49BE4262F}" type="presOf" srcId="{DACA0E0A-17B0-4A7E-A49C-8EFF8AEFF811}" destId="{8CA268A0-6422-4B4E-A4A7-ECD04D33EF9C}" srcOrd="1" destOrd="0" presId="urn:microsoft.com/office/officeart/2005/8/layout/vProcess5"/>
    <dgm:cxn modelId="{B5D65068-DFC9-444B-859E-ED3E344C6A83}" type="presOf" srcId="{FDFCAFE2-4B48-4A60-8FBF-1BC5164B6582}" destId="{6C8564F8-181F-45E4-B653-EC8EDBD1B8CC}" srcOrd="0" destOrd="0" presId="urn:microsoft.com/office/officeart/2005/8/layout/vProcess5"/>
    <dgm:cxn modelId="{7EC79B61-4618-41AA-AD46-BF5B459AF836}" type="presOf" srcId="{A8E1E798-4333-40BE-A9B5-D2452DD1C2E4}" destId="{C0D239ED-96FC-441B-8505-ABDE7FAD317C}" srcOrd="0" destOrd="0" presId="urn:microsoft.com/office/officeart/2005/8/layout/vProcess5"/>
    <dgm:cxn modelId="{E49AE4BA-1A44-4FE4-8795-BF7A9D6F7140}" type="presOf" srcId="{EC6004B4-0332-4E24-861C-D4EC2719CE3A}" destId="{F2C42AEB-A887-44DD-8F9E-4B8F6032A765}" srcOrd="1" destOrd="0" presId="urn:microsoft.com/office/officeart/2005/8/layout/vProcess5"/>
    <dgm:cxn modelId="{9B378A90-C958-472F-86BE-4A643B358945}" srcId="{55F04DB3-8B1A-4352-AF4B-44E62231E9E2}" destId="{EC6004B4-0332-4E24-861C-D4EC2719CE3A}" srcOrd="3" destOrd="0" parTransId="{E264B52C-FD2A-4869-9428-1CC956B283A0}" sibTransId="{2DECEE23-C981-418C-B158-AD214C596E82}"/>
    <dgm:cxn modelId="{0B0A3398-381A-4CAF-833C-C78BF0DD5C25}" type="presOf" srcId="{CB5A6F57-5FBF-4FFA-B467-DFDF79192018}" destId="{A790A00C-6307-4BC4-A172-E7442DA7613F}" srcOrd="0" destOrd="0" presId="urn:microsoft.com/office/officeart/2005/8/layout/vProcess5"/>
    <dgm:cxn modelId="{A77E74FB-495F-42BF-A425-7A40BD80B5CD}" type="presOf" srcId="{2DECEE23-C981-418C-B158-AD214C596E82}" destId="{2A69218A-A7F3-4911-97BF-4AF2790FFA8C}" srcOrd="0" destOrd="0" presId="urn:microsoft.com/office/officeart/2005/8/layout/vProcess5"/>
    <dgm:cxn modelId="{128FC97E-B0E5-4013-BA8D-C36360F7A8F8}" type="presOf" srcId="{7D93F0E0-EB49-4FE3-AF63-E3664A769773}" destId="{803C9F4F-1BA0-4520-B2A5-637D8060D27F}" srcOrd="1" destOrd="0" presId="urn:microsoft.com/office/officeart/2005/8/layout/vProcess5"/>
    <dgm:cxn modelId="{CEE9F300-1874-4197-80D2-70B580F3A646}" type="presOf" srcId="{FDFCAFE2-4B48-4A60-8FBF-1BC5164B6582}" destId="{358D4C26-7BDE-4C0B-876D-A569F0398CF8}" srcOrd="1" destOrd="0" presId="urn:microsoft.com/office/officeart/2005/8/layout/vProcess5"/>
    <dgm:cxn modelId="{B2A464F4-80CA-454D-BE01-CFDA8F997DA7}" type="presParOf" srcId="{5B0F2E4B-F064-488B-931D-D2839486497C}" destId="{6F8B3A5E-1B87-4AFD-A17F-ECBD529DF9B0}" srcOrd="0" destOrd="0" presId="urn:microsoft.com/office/officeart/2005/8/layout/vProcess5"/>
    <dgm:cxn modelId="{6222F565-370E-43DB-BD53-E4652E30C311}" type="presParOf" srcId="{5B0F2E4B-F064-488B-931D-D2839486497C}" destId="{E0E48A83-8EEA-42B6-A95D-9737B623C054}" srcOrd="1" destOrd="0" presId="urn:microsoft.com/office/officeart/2005/8/layout/vProcess5"/>
    <dgm:cxn modelId="{BD74FBCF-F24B-4555-8037-078686F2E1CD}" type="presParOf" srcId="{5B0F2E4B-F064-488B-931D-D2839486497C}" destId="{EBA0135B-376F-4486-9FC8-35D4ED973262}" srcOrd="2" destOrd="0" presId="urn:microsoft.com/office/officeart/2005/8/layout/vProcess5"/>
    <dgm:cxn modelId="{66862893-BE97-4636-9C3A-3C6A5D19C12A}" type="presParOf" srcId="{5B0F2E4B-F064-488B-931D-D2839486497C}" destId="{2EF26C79-52A4-42DF-8A9C-3746F3D9413A}" srcOrd="3" destOrd="0" presId="urn:microsoft.com/office/officeart/2005/8/layout/vProcess5"/>
    <dgm:cxn modelId="{8EFBC07E-0CAE-4B88-94D3-2E1894ABA558}" type="presParOf" srcId="{5B0F2E4B-F064-488B-931D-D2839486497C}" destId="{C48360AF-AA9B-48F0-AA0B-2D0D8C067B9A}" srcOrd="4" destOrd="0" presId="urn:microsoft.com/office/officeart/2005/8/layout/vProcess5"/>
    <dgm:cxn modelId="{1466577E-1601-4B49-8B08-E37A54F8D98A}" type="presParOf" srcId="{5B0F2E4B-F064-488B-931D-D2839486497C}" destId="{6C8564F8-181F-45E4-B653-EC8EDBD1B8CC}" srcOrd="5" destOrd="0" presId="urn:microsoft.com/office/officeart/2005/8/layout/vProcess5"/>
    <dgm:cxn modelId="{581E6A62-2129-4107-AA2B-183109258D9B}" type="presParOf" srcId="{5B0F2E4B-F064-488B-931D-D2839486497C}" destId="{C0D239ED-96FC-441B-8505-ABDE7FAD317C}" srcOrd="6" destOrd="0" presId="urn:microsoft.com/office/officeart/2005/8/layout/vProcess5"/>
    <dgm:cxn modelId="{B3CB4E09-1435-4CCA-B508-FE1EB00BDB64}" type="presParOf" srcId="{5B0F2E4B-F064-488B-931D-D2839486497C}" destId="{C9F2F13D-E620-4D96-A0AA-F6CB83055CA6}" srcOrd="7" destOrd="0" presId="urn:microsoft.com/office/officeart/2005/8/layout/vProcess5"/>
    <dgm:cxn modelId="{72641153-1675-42B8-9FC7-A1EACED19A11}" type="presParOf" srcId="{5B0F2E4B-F064-488B-931D-D2839486497C}" destId="{A790A00C-6307-4BC4-A172-E7442DA7613F}" srcOrd="8" destOrd="0" presId="urn:microsoft.com/office/officeart/2005/8/layout/vProcess5"/>
    <dgm:cxn modelId="{16476905-E8FD-472E-829E-2CF0A53F6034}" type="presParOf" srcId="{5B0F2E4B-F064-488B-931D-D2839486497C}" destId="{2A69218A-A7F3-4911-97BF-4AF2790FFA8C}" srcOrd="9" destOrd="0" presId="urn:microsoft.com/office/officeart/2005/8/layout/vProcess5"/>
    <dgm:cxn modelId="{555A5D71-8E32-4B79-B087-49A46CFF41D8}" type="presParOf" srcId="{5B0F2E4B-F064-488B-931D-D2839486497C}" destId="{803C9F4F-1BA0-4520-B2A5-637D8060D27F}" srcOrd="10" destOrd="0" presId="urn:microsoft.com/office/officeart/2005/8/layout/vProcess5"/>
    <dgm:cxn modelId="{EF9A356F-C45F-4D38-8C5E-630415640A69}" type="presParOf" srcId="{5B0F2E4B-F064-488B-931D-D2839486497C}" destId="{8CA268A0-6422-4B4E-A4A7-ECD04D33EF9C}" srcOrd="11" destOrd="0" presId="urn:microsoft.com/office/officeart/2005/8/layout/vProcess5"/>
    <dgm:cxn modelId="{2A99621A-2C4E-4B36-9B34-CB6507476D7E}" type="presParOf" srcId="{5B0F2E4B-F064-488B-931D-D2839486497C}" destId="{4A07C56A-2B38-4442-8B57-B476B21FEB58}" srcOrd="12" destOrd="0" presId="urn:microsoft.com/office/officeart/2005/8/layout/vProcess5"/>
    <dgm:cxn modelId="{7E4AE318-E9C9-4DF6-AED3-C954ED0F641D}" type="presParOf" srcId="{5B0F2E4B-F064-488B-931D-D2839486497C}" destId="{F2C42AEB-A887-44DD-8F9E-4B8F6032A765}" srcOrd="13" destOrd="0" presId="urn:microsoft.com/office/officeart/2005/8/layout/vProcess5"/>
    <dgm:cxn modelId="{79285CBE-E378-45C5-B184-1A9045824DEE}" type="presParOf" srcId="{5B0F2E4B-F064-488B-931D-D2839486497C}" destId="{358D4C26-7BDE-4C0B-876D-A569F0398C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061686-99CA-43D1-82C9-3E954FAEF352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Helenističko razdoblje</a:t>
          </a:r>
          <a:endParaRPr lang="en-US" sz="2400" kern="1200" dirty="0"/>
        </a:p>
      </dsp:txBody>
      <dsp:txXfrm>
        <a:off x="0" y="0"/>
        <a:ext cx="5846847" cy="666816"/>
      </dsp:txXfrm>
    </dsp:sp>
    <dsp:sp modelId="{2383B2A4-4BA4-45E1-9A72-F114AD255B1B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Gradovi smješteni na čvorištima putova</a:t>
          </a:r>
          <a:endParaRPr lang="en-US" sz="2400" kern="1200" dirty="0"/>
        </a:p>
      </dsp:txBody>
      <dsp:txXfrm>
        <a:off x="551383" y="788056"/>
        <a:ext cx="5598865" cy="666816"/>
      </dsp:txXfrm>
    </dsp:sp>
    <dsp:sp modelId="{AE49FCE5-EA7F-4F36-BF59-4C140F426D00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Aleksandrija, grad osnovao Aleksandar Veliki na ušću Nila</a:t>
          </a:r>
          <a:endParaRPr lang="en-US" sz="2400" kern="1200" dirty="0"/>
        </a:p>
      </dsp:txBody>
      <dsp:txXfrm>
        <a:off x="1094536" y="1576112"/>
        <a:ext cx="5607095" cy="666816"/>
      </dsp:txXfrm>
    </dsp:sp>
    <dsp:sp modelId="{EB3A2EDF-5E16-4409-B39A-EDDD157749E4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Važno središte helenističke kulture i znanosti</a:t>
          </a:r>
          <a:endParaRPr lang="en-US" sz="2400" kern="1200" dirty="0"/>
        </a:p>
      </dsp:txBody>
      <dsp:txXfrm>
        <a:off x="1645920" y="2364168"/>
        <a:ext cx="5598865" cy="666816"/>
      </dsp:txXfrm>
    </dsp:sp>
    <dsp:sp modelId="{01DAE947-77BA-480E-903C-72C5BDE45D84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B085E38B-481A-4642-937D-384A6D312ED9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E0723868-17E4-4C7F-8D50-9BEBEB221B6D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535345-1ADA-498E-A60D-1F0C2461CD0C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Zapise ostavili brojni pisci</a:t>
          </a:r>
          <a:endParaRPr lang="en-US" sz="2300" kern="1200"/>
        </a:p>
      </dsp:txBody>
      <dsp:txXfrm>
        <a:off x="0" y="0"/>
        <a:ext cx="5846847" cy="666816"/>
      </dsp:txXfrm>
    </dsp:sp>
    <dsp:sp modelId="{B7B258F9-4741-44EE-B678-9F0F00EFE45B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Grčki geograf Strabon</a:t>
          </a:r>
          <a:endParaRPr lang="en-US" sz="2300" kern="1200"/>
        </a:p>
      </dsp:txBody>
      <dsp:txXfrm>
        <a:off x="551383" y="788056"/>
        <a:ext cx="5598865" cy="666816"/>
      </dsp:txXfrm>
    </dsp:sp>
    <dsp:sp modelId="{909C79A2-9C16-4674-B409-EE0D988BC504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Židovski pisac Josip Flavije </a:t>
          </a:r>
          <a:endParaRPr lang="en-US" sz="2300" kern="1200"/>
        </a:p>
      </dsp:txBody>
      <dsp:txXfrm>
        <a:off x="1094536" y="1576112"/>
        <a:ext cx="5607095" cy="666816"/>
      </dsp:txXfrm>
    </dsp:sp>
    <dsp:sp modelId="{819A2089-4F53-49B0-90C9-13506E8706CC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Srušen u potresu u prvoj polovici XIV. stoljeća</a:t>
          </a:r>
          <a:endParaRPr lang="en-US" sz="2300" kern="1200" dirty="0"/>
        </a:p>
      </dsp:txBody>
      <dsp:txXfrm>
        <a:off x="1645920" y="2364168"/>
        <a:ext cx="5598865" cy="666816"/>
      </dsp:txXfrm>
    </dsp:sp>
    <dsp:sp modelId="{E90C89A3-F685-479D-90A3-A8B72238BA17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206FF34F-58BC-4424-A9F4-FB8EB6A9F2A3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4D4F5CD4-CECF-46AD-9D50-9E784CFB194A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26EC93-4101-4B40-8D9B-1E2672C1CF02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Aleksandrija:</a:t>
          </a:r>
          <a:endParaRPr lang="en-US" sz="2300" kern="1200"/>
        </a:p>
      </dsp:txBody>
      <dsp:txXfrm>
        <a:off x="0" y="0"/>
        <a:ext cx="5716197" cy="545577"/>
      </dsp:txXfrm>
    </dsp:sp>
    <dsp:sp modelId="{F8892B20-A186-4680-9F33-78E7A8B44502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grad osnovao Aleksandar Veliki</a:t>
          </a:r>
          <a:endParaRPr lang="en-US" sz="2300" kern="1200" dirty="0"/>
        </a:p>
      </dsp:txBody>
      <dsp:txXfrm>
        <a:off x="473202" y="621351"/>
        <a:ext cx="5508964" cy="545577"/>
      </dsp:txXfrm>
    </dsp:sp>
    <dsp:sp modelId="{37D04383-6FBA-4A32-9CF7-2E281E990378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</a:t>
          </a:r>
          <a:r>
            <a:rPr lang="hr-HR" sz="2300" kern="1200" dirty="0"/>
            <a:t>redište helenističke kulture i znanosti</a:t>
          </a:r>
          <a:endParaRPr lang="en-US" sz="2300" kern="1200" dirty="0"/>
        </a:p>
      </dsp:txBody>
      <dsp:txXfrm>
        <a:off x="946404" y="1242703"/>
        <a:ext cx="5508964" cy="545577"/>
      </dsp:txXfrm>
    </dsp:sp>
    <dsp:sp modelId="{C21D9E41-FF84-4DFE-AE6F-58049AC2B0BB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m</a:t>
          </a:r>
          <a:r>
            <a:rPr lang="hr-HR" sz="2300" kern="1200" dirty="0"/>
            <a:t>oderni i detaljno planirani grad</a:t>
          </a:r>
          <a:endParaRPr lang="en-US" sz="2300" kern="1200" dirty="0"/>
        </a:p>
      </dsp:txBody>
      <dsp:txXfrm>
        <a:off x="1419605" y="1864055"/>
        <a:ext cx="5508964" cy="545577"/>
      </dsp:txXfrm>
    </dsp:sp>
    <dsp:sp modelId="{D70F68FA-57F2-4C19-8493-00C36DB5DA44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</a:t>
          </a:r>
          <a:r>
            <a:rPr lang="hr-HR" sz="2300" kern="1200" dirty="0"/>
            <a:t>ravilne gradske ulice</a:t>
          </a:r>
          <a:endParaRPr lang="en-US" sz="2300" kern="1200" dirty="0"/>
        </a:p>
      </dsp:txBody>
      <dsp:txXfrm>
        <a:off x="1892808" y="2485407"/>
        <a:ext cx="5508964" cy="545577"/>
      </dsp:txXfrm>
    </dsp:sp>
    <dsp:sp modelId="{2BBBE3C9-03B6-4C1A-B1C8-D0BAC9E1FDE5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1675CEA7-881C-4109-9A9C-32B9254411CE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ED9BB5D7-AB0C-4308-81FD-E158397BF059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A8CBB974-F3DD-49B5-B08B-DB3E87765541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A736CB-78FF-4D10-B6D1-21EAA1BBB9E5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270. godine pr. Krista grad podijeljen na tri upravna područja</a:t>
          </a:r>
          <a:endParaRPr lang="en-US" sz="1800" kern="1200"/>
        </a:p>
      </dsp:txBody>
      <dsp:txXfrm>
        <a:off x="0" y="0"/>
        <a:ext cx="5846847" cy="666816"/>
      </dsp:txXfrm>
    </dsp:sp>
    <dsp:sp modelId="{0944D4E5-58B8-4A7F-BE7A-BA5B66E6E4FE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Rakotis, egipatska četvrt</a:t>
          </a:r>
          <a:endParaRPr lang="en-US" sz="1800" kern="1200"/>
        </a:p>
      </dsp:txBody>
      <dsp:txXfrm>
        <a:off x="551383" y="788056"/>
        <a:ext cx="5598865" cy="666816"/>
      </dsp:txXfrm>
    </dsp:sp>
    <dsp:sp modelId="{64392211-AD94-44CE-B811-8F9EC5936473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Bruhij, kraljevska grčko-makedonska četvrt</a:t>
          </a:r>
          <a:endParaRPr lang="en-US" sz="1800" kern="1200"/>
        </a:p>
      </dsp:txBody>
      <dsp:txXfrm>
        <a:off x="1094536" y="1576112"/>
        <a:ext cx="5607095" cy="666816"/>
      </dsp:txXfrm>
    </dsp:sp>
    <dsp:sp modelId="{30F0C093-6FE1-4FBD-8064-771B9028A97A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Židovska četvrt</a:t>
          </a:r>
          <a:endParaRPr lang="en-US" sz="1800" kern="1200"/>
        </a:p>
      </dsp:txBody>
      <dsp:txXfrm>
        <a:off x="1645920" y="2364168"/>
        <a:ext cx="5598865" cy="666816"/>
      </dsp:txXfrm>
    </dsp:sp>
    <dsp:sp modelId="{42A18542-C8AA-47D8-8815-C617F502987B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F5F25209-3F71-4C40-94E4-4E8D92DE4ECC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1783E401-84ED-4C15-8852-D4D5CD20C6EB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1A40D3-043E-450B-8F65-C6A323184BF1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Brojne građevine: hramovi, kazališta, onodobne tržnice</a:t>
          </a:r>
          <a:endParaRPr lang="en-US" sz="2000" kern="1200" dirty="0"/>
        </a:p>
      </dsp:txBody>
      <dsp:txXfrm>
        <a:off x="0" y="0"/>
        <a:ext cx="5716197" cy="545577"/>
      </dsp:txXfrm>
    </dsp:sp>
    <dsp:sp modelId="{9362C4AD-1CA9-43E6-8693-37880F6C45E1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Muzej, sveučilište s najglasovitijim znanstvenicima tog vremena</a:t>
          </a:r>
          <a:endParaRPr lang="en-US" sz="2000" kern="1200" dirty="0"/>
        </a:p>
      </dsp:txBody>
      <dsp:txXfrm>
        <a:off x="473202" y="621351"/>
        <a:ext cx="5508964" cy="545577"/>
      </dsp:txXfrm>
    </dsp:sp>
    <dsp:sp modelId="{72F38879-F409-4F82-AF53-AA45B37BADD1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U sklopu muzeja djelovale su: zvjezdarnica, botanički vrt i biblioteka</a:t>
          </a:r>
          <a:endParaRPr lang="en-US" sz="2000" kern="1200" dirty="0"/>
        </a:p>
      </dsp:txBody>
      <dsp:txXfrm>
        <a:off x="946404" y="1242703"/>
        <a:ext cx="5508964" cy="545577"/>
      </dsp:txXfrm>
    </dsp:sp>
    <dsp:sp modelId="{33AF6719-EA39-4569-BDA5-6816E0AA0C0F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Biblioteka s pola milijuna svitaka</a:t>
          </a:r>
          <a:endParaRPr lang="en-US" sz="2000" kern="1200" dirty="0"/>
        </a:p>
      </dsp:txBody>
      <dsp:txXfrm>
        <a:off x="1419605" y="1864055"/>
        <a:ext cx="5508964" cy="545577"/>
      </dsp:txXfrm>
    </dsp:sp>
    <dsp:sp modelId="{14C5FEA9-B84E-4D6F-B12F-3633387D5D6B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Prestala postojati u IV. stoljeću</a:t>
          </a:r>
          <a:endParaRPr lang="en-US" sz="2000" kern="1200" dirty="0"/>
        </a:p>
      </dsp:txBody>
      <dsp:txXfrm>
        <a:off x="1892808" y="2485407"/>
        <a:ext cx="5508964" cy="545577"/>
      </dsp:txXfrm>
    </dsp:sp>
    <dsp:sp modelId="{B6C8546C-119C-45B7-AA4A-8A93845CDB27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785C8003-7D95-4E3E-9E36-4CD797CB4E5F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314AB10F-6C0B-4DE9-A8E3-C722165ABF0E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7FE27029-7D28-44D9-9680-F153480B748F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4AF91-A580-45A5-A341-4F095A2FA9CB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Svjetionik na Faru:</a:t>
          </a:r>
          <a:endParaRPr lang="en-US" sz="2200" kern="1200"/>
        </a:p>
      </dsp:txBody>
      <dsp:txXfrm>
        <a:off x="0" y="0"/>
        <a:ext cx="5716197" cy="545577"/>
      </dsp:txXfrm>
    </dsp:sp>
    <dsp:sp modelId="{1323F697-11B2-41A8-ADE0-7E7A5545A56D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Najveća naseljiva građevina starog svijeta</a:t>
          </a:r>
          <a:endParaRPr lang="en-US" sz="2200" kern="1200"/>
        </a:p>
      </dsp:txBody>
      <dsp:txXfrm>
        <a:off x="473202" y="621351"/>
        <a:ext cx="5508964" cy="545577"/>
      </dsp:txXfrm>
    </dsp:sp>
    <dsp:sp modelId="{B2F6E0C4-5912-4752-93B7-3B4193363494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Jedan od sedam čuda starog svijeta</a:t>
          </a:r>
          <a:endParaRPr lang="en-US" sz="2200" kern="1200"/>
        </a:p>
      </dsp:txBody>
      <dsp:txXfrm>
        <a:off x="946404" y="1242703"/>
        <a:ext cx="5508964" cy="545577"/>
      </dsp:txXfrm>
    </dsp:sp>
    <dsp:sp modelId="{5F110BD1-EC32-4FA1-9C1F-D87BD61D7B9A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Visok 124 metra na podnožju od 6 metara</a:t>
          </a:r>
          <a:endParaRPr lang="en-US" sz="2200" kern="1200"/>
        </a:p>
      </dsp:txBody>
      <dsp:txXfrm>
        <a:off x="1419605" y="1864055"/>
        <a:ext cx="5508964" cy="545577"/>
      </dsp:txXfrm>
    </dsp:sp>
    <dsp:sp modelId="{6B26E92C-4A21-4D4A-9D90-181C5969719D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Srušen u potresu u prvoj polovici XIV. stoljeća</a:t>
          </a:r>
          <a:endParaRPr lang="en-US" sz="2200" kern="1200" dirty="0"/>
        </a:p>
      </dsp:txBody>
      <dsp:txXfrm>
        <a:off x="1892808" y="2485407"/>
        <a:ext cx="5508964" cy="545577"/>
      </dsp:txXfrm>
    </dsp:sp>
    <dsp:sp modelId="{A4EB1075-6BB2-472A-9C4F-453F00989624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587F610B-FECD-48F3-8405-93C9C759FDE3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0ACE82F7-8F72-45F4-8D9B-915BEE42F715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13F3C088-241B-4D23-8ADD-5DEADB27B47D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78307A-54EA-4C76-9926-D618561CC6D5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Trgovačka luka svijeta</a:t>
          </a:r>
          <a:endParaRPr lang="en-US" sz="2000" kern="1200" dirty="0"/>
        </a:p>
      </dsp:txBody>
      <dsp:txXfrm>
        <a:off x="0" y="0"/>
        <a:ext cx="5716197" cy="545577"/>
      </dsp:txXfrm>
    </dsp:sp>
    <dsp:sp modelId="{5EA4E58A-457C-40AC-AA7A-3E46E4BF67B8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Trgovina luksuznom robom</a:t>
          </a:r>
          <a:endParaRPr lang="en-US" sz="2000" kern="1200" dirty="0"/>
        </a:p>
      </dsp:txBody>
      <dsp:txXfrm>
        <a:off x="473202" y="621351"/>
        <a:ext cx="5508964" cy="545577"/>
      </dsp:txXfrm>
    </dsp:sp>
    <dsp:sp modelId="{97665FEE-E275-460E-B216-BFB0ABA918C6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Moderni i detaljno planirani grad</a:t>
          </a:r>
          <a:endParaRPr lang="en-US" sz="2000" kern="1200" dirty="0"/>
        </a:p>
      </dsp:txBody>
      <dsp:txXfrm>
        <a:off x="946404" y="1242703"/>
        <a:ext cx="5508964" cy="545577"/>
      </dsp:txXfrm>
    </dsp:sp>
    <dsp:sp modelId="{F3978F6F-2034-4329-B001-380C5F468390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Pravilne gradske ulice, sjekle se pod pravim kutom </a:t>
          </a:r>
          <a:endParaRPr lang="en-US" sz="2000" kern="1200" dirty="0"/>
        </a:p>
      </dsp:txBody>
      <dsp:txXfrm>
        <a:off x="1419605" y="1864055"/>
        <a:ext cx="5508964" cy="545577"/>
      </dsp:txXfrm>
    </dsp:sp>
    <dsp:sp modelId="{D8D36F86-E4D4-4BA7-B011-ECAD94A911B6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Nastanak gradskih četvrti</a:t>
          </a:r>
          <a:endParaRPr lang="en-US" sz="2000" kern="1200" dirty="0"/>
        </a:p>
      </dsp:txBody>
      <dsp:txXfrm>
        <a:off x="1892808" y="2485407"/>
        <a:ext cx="5508964" cy="545577"/>
      </dsp:txXfrm>
    </dsp:sp>
    <dsp:sp modelId="{BBC532E7-0043-406B-9A81-AE69D88DD085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FE5D19C2-8F04-468B-A203-372F4E7E7AD9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41CF3F2F-3C96-4C0E-81D0-6DAE415BE1B3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6928570" y="1632185"/>
        <a:ext cx="354625" cy="354625"/>
      </dsp:txXfrm>
    </dsp:sp>
    <dsp:sp modelId="{E5E8A0BD-0559-4A89-8C9F-317B939816C8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7401772" y="2259599"/>
        <a:ext cx="354625" cy="3546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0DC6C5-840C-4543-A930-2856FE3194DB}">
      <dsp:nvSpPr>
        <dsp:cNvPr id="0" name=""/>
        <dsp:cNvSpPr/>
      </dsp:nvSpPr>
      <dsp:spPr>
        <a:xfrm>
          <a:off x="0" y="602892"/>
          <a:ext cx="822960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24840" rIns="638708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000" kern="1200" dirty="0"/>
            <a:t>Hramovi, posvećeni različitim božanstvima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000" kern="1200" dirty="0"/>
            <a:t>Kazališta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000" kern="1200" dirty="0"/>
            <a:t>Onodobne tržnice</a:t>
          </a:r>
          <a:endParaRPr lang="en-US" sz="3000" kern="1200" dirty="0"/>
        </a:p>
      </dsp:txBody>
      <dsp:txXfrm>
        <a:off x="0" y="602892"/>
        <a:ext cx="8229600" cy="2268000"/>
      </dsp:txXfrm>
    </dsp:sp>
    <dsp:sp modelId="{F4B00073-7AF7-4F9C-AAA6-2323C8715033}">
      <dsp:nvSpPr>
        <dsp:cNvPr id="0" name=""/>
        <dsp:cNvSpPr/>
      </dsp:nvSpPr>
      <dsp:spPr>
        <a:xfrm>
          <a:off x="411480" y="160092"/>
          <a:ext cx="5760720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Građevine:</a:t>
          </a:r>
          <a:endParaRPr lang="en-US" sz="3000" kern="1200" dirty="0"/>
        </a:p>
      </dsp:txBody>
      <dsp:txXfrm>
        <a:off x="411480" y="160092"/>
        <a:ext cx="5760720" cy="885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C5E5E2-737F-418A-8860-37F05EEA4039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Porast i razvoj grada za Ptolomeja I. Sotera i Ptolomeja II.</a:t>
          </a:r>
          <a:endParaRPr lang="en-US" sz="1700" kern="1200"/>
        </a:p>
      </dsp:txBody>
      <dsp:txXfrm>
        <a:off x="0" y="0"/>
        <a:ext cx="5716197" cy="545577"/>
      </dsp:txXfrm>
    </dsp:sp>
    <dsp:sp modelId="{13CE9048-BAD7-4C3E-A4B4-8C0A4449E327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270. godine pr. Krista grad podijeljen na tri upravna područja</a:t>
          </a:r>
          <a:endParaRPr lang="en-US" sz="1700" kern="1200" dirty="0"/>
        </a:p>
      </dsp:txBody>
      <dsp:txXfrm>
        <a:off x="473202" y="621351"/>
        <a:ext cx="5508964" cy="545577"/>
      </dsp:txXfrm>
    </dsp:sp>
    <dsp:sp modelId="{E96FFF73-FEB3-4C90-AC4A-68E04AD3ED1E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err="1"/>
            <a:t>Rakotis</a:t>
          </a:r>
          <a:r>
            <a:rPr lang="hr-HR" sz="1700" kern="1200" dirty="0"/>
            <a:t>, egipatska četvrt</a:t>
          </a:r>
          <a:endParaRPr lang="en-US" sz="1700" kern="1200" dirty="0"/>
        </a:p>
      </dsp:txBody>
      <dsp:txXfrm>
        <a:off x="946404" y="1242703"/>
        <a:ext cx="5508964" cy="545577"/>
      </dsp:txXfrm>
    </dsp:sp>
    <dsp:sp modelId="{4DFC7378-5F41-4334-B48D-6974C3E53A4F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err="1"/>
            <a:t>Bruhij</a:t>
          </a:r>
          <a:r>
            <a:rPr lang="hr-HR" sz="1700" kern="1200" dirty="0"/>
            <a:t>, kraljevska grčko-makedonska četvrt</a:t>
          </a:r>
          <a:endParaRPr lang="en-US" sz="1700" kern="1200" dirty="0"/>
        </a:p>
      </dsp:txBody>
      <dsp:txXfrm>
        <a:off x="1419605" y="1864055"/>
        <a:ext cx="5508964" cy="545577"/>
      </dsp:txXfrm>
    </dsp:sp>
    <dsp:sp modelId="{C5524063-F8E9-4CC1-A91F-7FBC0559E916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Židovska četvrt</a:t>
          </a:r>
          <a:endParaRPr lang="en-US" sz="1700" kern="1200" dirty="0"/>
        </a:p>
      </dsp:txBody>
      <dsp:txXfrm>
        <a:off x="1892808" y="2485407"/>
        <a:ext cx="5508964" cy="545577"/>
      </dsp:txXfrm>
    </dsp:sp>
    <dsp:sp modelId="{DF5C2D07-DF08-4B31-BB6C-8B627475F074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7731EFDE-CE37-422E-8C0E-BEDC8B5BCC1D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0C43122A-2AE8-4D7B-A970-EB943947FF7B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6928570" y="1632185"/>
        <a:ext cx="354625" cy="354625"/>
      </dsp:txXfrm>
    </dsp:sp>
    <dsp:sp modelId="{B03CA9A3-6AD6-40FC-BC85-77C9F03545BB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7401772" y="2259599"/>
        <a:ext cx="354625" cy="3546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29E08D-6BE4-48C8-BFAB-BCA8C38C07DB}">
      <dsp:nvSpPr>
        <dsp:cNvPr id="0" name=""/>
        <dsp:cNvSpPr/>
      </dsp:nvSpPr>
      <dsp:spPr>
        <a:xfrm>
          <a:off x="0" y="0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Ptolomej I. Soter dao izgraditi Muzej</a:t>
          </a:r>
          <a:endParaRPr lang="en-US" sz="2400" kern="1200" dirty="0"/>
        </a:p>
      </dsp:txBody>
      <dsp:txXfrm>
        <a:off x="0" y="0"/>
        <a:ext cx="6067223" cy="909295"/>
      </dsp:txXfrm>
    </dsp:sp>
    <dsp:sp modelId="{D940B5E7-0337-4523-8B01-7325E9674C2D}">
      <dsp:nvSpPr>
        <dsp:cNvPr id="0" name=""/>
        <dsp:cNvSpPr/>
      </dsp:nvSpPr>
      <dsp:spPr>
        <a:xfrm>
          <a:off x="617219" y="1060844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Muzej, sveučilište s najglasovitijim znanstvenicima tog vremena</a:t>
          </a:r>
          <a:endParaRPr lang="en-US" sz="2400" kern="1200" dirty="0"/>
        </a:p>
      </dsp:txBody>
      <dsp:txXfrm>
        <a:off x="617219" y="1060844"/>
        <a:ext cx="5786897" cy="909295"/>
      </dsp:txXfrm>
    </dsp:sp>
    <dsp:sp modelId="{0E4F4207-E757-4B50-BE5B-DA005704948E}">
      <dsp:nvSpPr>
        <dsp:cNvPr id="0" name=""/>
        <dsp:cNvSpPr/>
      </dsp:nvSpPr>
      <dsp:spPr>
        <a:xfrm>
          <a:off x="1234439" y="2121689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sklopu muzeja djelovale su: zvjezdarnica, botanički vrt i biblioteka</a:t>
          </a:r>
          <a:endParaRPr lang="en-US" sz="2400" kern="1200" dirty="0"/>
        </a:p>
      </dsp:txBody>
      <dsp:txXfrm>
        <a:off x="1234439" y="2121689"/>
        <a:ext cx="5786897" cy="909295"/>
      </dsp:txXfrm>
    </dsp:sp>
    <dsp:sp modelId="{A826D82E-B4CA-48BF-9AAB-A76DFACED7A2}">
      <dsp:nvSpPr>
        <dsp:cNvPr id="0" name=""/>
        <dsp:cNvSpPr/>
      </dsp:nvSpPr>
      <dsp:spPr>
        <a:xfrm>
          <a:off x="6404117" y="689549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600" kern="1200"/>
        </a:p>
      </dsp:txBody>
      <dsp:txXfrm>
        <a:off x="6404117" y="689549"/>
        <a:ext cx="591042" cy="591042"/>
      </dsp:txXfrm>
    </dsp:sp>
    <dsp:sp modelId="{7508A509-054C-47E7-B788-8C452B3E4E0C}">
      <dsp:nvSpPr>
        <dsp:cNvPr id="0" name=""/>
        <dsp:cNvSpPr/>
      </dsp:nvSpPr>
      <dsp:spPr>
        <a:xfrm>
          <a:off x="7021337" y="1744331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021337" y="1744331"/>
        <a:ext cx="591042" cy="5910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14A6F1-5954-404E-B73F-C4A59D93F9AA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Imala više od pola milijuna svitaka</a:t>
          </a:r>
          <a:endParaRPr lang="en-US" sz="2500" kern="1200"/>
        </a:p>
      </dsp:txBody>
      <dsp:txXfrm>
        <a:off x="0" y="0"/>
        <a:ext cx="5846847" cy="666816"/>
      </dsp:txXfrm>
    </dsp:sp>
    <dsp:sp modelId="{66CEEECC-1A9C-40C3-81CE-978F807B6781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Rukopisi kupovani iz svih krajeva svijeta</a:t>
          </a:r>
          <a:endParaRPr lang="en-US" sz="2500" kern="1200"/>
        </a:p>
      </dsp:txBody>
      <dsp:txXfrm>
        <a:off x="551383" y="788056"/>
        <a:ext cx="5598865" cy="666816"/>
      </dsp:txXfrm>
    </dsp:sp>
    <dsp:sp modelId="{AC0551E6-E125-4A9E-B38D-39711BBABC6B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Pisarnice i prepisivanje djela starih pisaca</a:t>
          </a:r>
          <a:endParaRPr lang="en-US" sz="2500" kern="1200"/>
        </a:p>
      </dsp:txBody>
      <dsp:txXfrm>
        <a:off x="1094536" y="1576112"/>
        <a:ext cx="5607095" cy="666816"/>
      </dsp:txXfrm>
    </dsp:sp>
    <dsp:sp modelId="{F5734C1B-17FB-419A-A7D3-A2445FD13E60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Čuvanje starih djela od propadanja</a:t>
          </a:r>
          <a:endParaRPr lang="en-US" sz="2500" kern="1200"/>
        </a:p>
      </dsp:txBody>
      <dsp:txXfrm>
        <a:off x="1645920" y="2364168"/>
        <a:ext cx="5598865" cy="666816"/>
      </dsp:txXfrm>
    </dsp:sp>
    <dsp:sp modelId="{28116C2C-4B18-49FD-AC96-A682810B2A6F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E96CE789-28FA-44D2-B4DF-E5ED867A0FF5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5AEE8D32-2B1D-4AE6-B0BD-B73C687A6C4F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586D6C-E32B-43E0-BCA5-94042E604B82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U prošlosti stradala nekoliko puta</a:t>
          </a:r>
          <a:endParaRPr lang="en-US" sz="2100" kern="1200"/>
        </a:p>
      </dsp:txBody>
      <dsp:txXfrm>
        <a:off x="0" y="0"/>
        <a:ext cx="5846847" cy="666816"/>
      </dsp:txXfrm>
    </dsp:sp>
    <dsp:sp modelId="{3EF93480-CE25-4336-B309-3F22FABC9C8B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Velik broj svitaka potpuno uništen</a:t>
          </a:r>
          <a:endParaRPr lang="en-US" sz="2100" kern="1200"/>
        </a:p>
      </dsp:txBody>
      <dsp:txXfrm>
        <a:off x="551383" y="788056"/>
        <a:ext cx="5598865" cy="666816"/>
      </dsp:txXfrm>
    </dsp:sp>
    <dsp:sp modelId="{AB12B7AF-FB0D-40B1-8378-E7195C10205C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Prestala postojati potkraj IV. stoljeća</a:t>
          </a:r>
          <a:endParaRPr lang="en-US" sz="2100" kern="1200" dirty="0"/>
        </a:p>
      </dsp:txBody>
      <dsp:txXfrm>
        <a:off x="1094536" y="1576112"/>
        <a:ext cx="5607095" cy="666816"/>
      </dsp:txXfrm>
    </dsp:sp>
    <dsp:sp modelId="{9EF448FF-092F-465F-871B-B6EAD2CF122D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2002. godine otvorena nova</a:t>
          </a:r>
          <a:r>
            <a:rPr lang="hr-HR" sz="2100" kern="1200"/>
            <a:t>, modrena </a:t>
          </a:r>
          <a:r>
            <a:rPr lang="hr-HR" sz="2100" kern="1200" dirty="0"/>
            <a:t>biblioteka </a:t>
          </a:r>
          <a:endParaRPr lang="en-US" sz="2100" kern="1200" dirty="0"/>
        </a:p>
      </dsp:txBody>
      <dsp:txXfrm>
        <a:off x="1645920" y="2364168"/>
        <a:ext cx="5598865" cy="666816"/>
      </dsp:txXfrm>
    </dsp:sp>
    <dsp:sp modelId="{AAFAF34F-9B42-4888-93B4-B84C803F714A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44BB4376-A846-47DD-84A4-5170A6F2738B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6D81FEBC-69FD-437D-A1FF-54B452B55364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3A3D96-7C35-45BD-8DEB-6067D2EEBDB4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Važnost </a:t>
          </a:r>
          <a:r>
            <a:rPr lang="hr-HR" sz="1700" kern="1200" dirty="0" smtClean="0"/>
            <a:t>aleksandrijske </a:t>
          </a:r>
          <a:r>
            <a:rPr lang="hr-HR" sz="1700" kern="1200" dirty="0"/>
            <a:t>luke i gradnja svjetionika</a:t>
          </a:r>
          <a:endParaRPr lang="en-US" sz="1700" kern="1200" dirty="0"/>
        </a:p>
      </dsp:txBody>
      <dsp:txXfrm>
        <a:off x="0" y="0"/>
        <a:ext cx="5846847" cy="666816"/>
      </dsp:txXfrm>
    </dsp:sp>
    <dsp:sp modelId="{9C54402A-C799-48E1-ACEF-118E3759F2F3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Svjetionik na otočiću Faru, najveća naseljiva građevina starog svijeta</a:t>
          </a:r>
          <a:endParaRPr lang="en-US" sz="1700" kern="1200" dirty="0"/>
        </a:p>
      </dsp:txBody>
      <dsp:txXfrm>
        <a:off x="551383" y="788056"/>
        <a:ext cx="5598865" cy="666816"/>
      </dsp:txXfrm>
    </dsp:sp>
    <dsp:sp modelId="{A7B39061-36FB-4003-AC12-D124C4CFD84D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U njemu boravili radnici i vojnici</a:t>
          </a:r>
          <a:endParaRPr lang="en-US" sz="1700" kern="1200" dirty="0"/>
        </a:p>
      </dsp:txBody>
      <dsp:txXfrm>
        <a:off x="1094536" y="1576112"/>
        <a:ext cx="5607095" cy="666816"/>
      </dsp:txXfrm>
    </dsp:sp>
    <dsp:sp modelId="{432CD798-2020-4B2A-9F53-A45C20D9B81E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Jedan od sedam čuda starog svijeta</a:t>
          </a:r>
          <a:endParaRPr lang="en-US" sz="1700" kern="1200" dirty="0"/>
        </a:p>
      </dsp:txBody>
      <dsp:txXfrm>
        <a:off x="1645920" y="2364168"/>
        <a:ext cx="5598865" cy="666816"/>
      </dsp:txXfrm>
    </dsp:sp>
    <dsp:sp modelId="{C3D9C96B-E357-4E64-BB8F-0014F55795C7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60A3AA62-B192-4293-835A-E5891C23A8BD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66A5D7C6-F797-4071-B2D8-2F8271BD651E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/>
        </a:p>
      </dsp:txBody>
      <dsp:txXfrm>
        <a:off x="7244785" y="2086833"/>
        <a:ext cx="433430" cy="43343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E48A83-8EEA-42B6-A95D-9737B623C054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Početak gradnje III. stoljeće pr. Krista</a:t>
          </a:r>
          <a:endParaRPr lang="en-US" sz="2100" kern="1200"/>
        </a:p>
      </dsp:txBody>
      <dsp:txXfrm>
        <a:off x="0" y="0"/>
        <a:ext cx="5716197" cy="545577"/>
      </dsp:txXfrm>
    </dsp:sp>
    <dsp:sp modelId="{EBA0135B-376F-4486-9FC8-35D4ED973262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Gradnja trajala oko 20 godina</a:t>
          </a:r>
          <a:endParaRPr lang="en-US" sz="2100" kern="1200"/>
        </a:p>
      </dsp:txBody>
      <dsp:txXfrm>
        <a:off x="473202" y="621351"/>
        <a:ext cx="5508964" cy="545577"/>
      </dsp:txXfrm>
    </dsp:sp>
    <dsp:sp modelId="{2EF26C79-52A4-42DF-8A9C-3746F3D9413A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Visok 124 metra na podnožju od 6 metara</a:t>
          </a:r>
          <a:endParaRPr lang="en-US" sz="2100" kern="1200" dirty="0"/>
        </a:p>
      </dsp:txBody>
      <dsp:txXfrm>
        <a:off x="946404" y="1242703"/>
        <a:ext cx="5508964" cy="545577"/>
      </dsp:txXfrm>
    </dsp:sp>
    <dsp:sp modelId="{C48360AF-AA9B-48F0-AA0B-2D0D8C067B9A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Na vrhu kip visok 6 metara</a:t>
          </a:r>
          <a:endParaRPr lang="en-US" sz="2100" kern="1200" dirty="0"/>
        </a:p>
      </dsp:txBody>
      <dsp:txXfrm>
        <a:off x="1419605" y="1864055"/>
        <a:ext cx="5508964" cy="545577"/>
      </dsp:txXfrm>
    </dsp:sp>
    <dsp:sp modelId="{6C8564F8-181F-45E4-B653-EC8EDBD1B8CC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Zrcalo za signalizaciju ispod kojeg je gorjela vatra</a:t>
          </a:r>
          <a:endParaRPr lang="en-US" sz="2100" kern="1200" dirty="0"/>
        </a:p>
      </dsp:txBody>
      <dsp:txXfrm>
        <a:off x="1892808" y="2485407"/>
        <a:ext cx="5508964" cy="545577"/>
      </dsp:txXfrm>
    </dsp:sp>
    <dsp:sp modelId="{C0D239ED-96FC-441B-8505-ABDE7FAD317C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C9F2F13D-E620-4D96-A0AA-F6CB83055CA6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A790A00C-6307-4BC4-A172-E7442DA7613F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2A69218A-A7F3-4911-97BF-4AF2790FFA8C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7401772" y="2259599"/>
        <a:ext cx="354625" cy="35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27.1.2020.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Ostatci iz doba helenizma u današnjoj Aleksandriji.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5819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379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Aleksandrijske biblioteke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1718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/>
              <a:t>Vrettos</a:t>
            </a:r>
            <a:r>
              <a:rPr lang="hr-HR" dirty="0"/>
              <a:t>, Theodore, Aleksandrija grad zapadne misli, Izvori, Zagreb, 2003.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2692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 kip se vjeroval</a:t>
            </a:r>
            <a:r>
              <a:rPr lang="en-US" dirty="0"/>
              <a:t>o</a:t>
            </a:r>
            <a:r>
              <a:rPr lang="hr-HR" dirty="0"/>
              <a:t> da predstavlja Posejdona, no danas su znanstvenici skloniji vjerovati da je posrijedi bio kip boga Zeusa.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7176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Pisac Josip </a:t>
            </a:r>
            <a:r>
              <a:rPr lang="hr-HR" dirty="0" err="1"/>
              <a:t>Flavije</a:t>
            </a:r>
            <a:r>
              <a:rPr lang="hr-HR" dirty="0"/>
              <a:t> je izračunao da se svjetlost sa svjetionika vidjela na udaljenosti od oko 56 kilometara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4844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3800" dirty="0"/>
              <a:t> Aleksandrija - središte helenističke znanosti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</a:t>
            </a:r>
            <a:r>
              <a:rPr lang="en-US" dirty="0" err="1"/>
              <a:t>Aleksandrija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središte</a:t>
            </a:r>
            <a:r>
              <a:rPr lang="en-US" dirty="0"/>
              <a:t> </a:t>
            </a:r>
            <a:r>
              <a:rPr lang="en-US" dirty="0" err="1"/>
              <a:t>helenističke</a:t>
            </a:r>
            <a:r>
              <a:rPr lang="en-US" dirty="0"/>
              <a:t> </a:t>
            </a:r>
            <a:r>
              <a:rPr lang="en-US" dirty="0" err="1"/>
              <a:t>znanosti</a:t>
            </a:r>
            <a:endParaRPr lang="hr-HR" dirty="0"/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EC49B8-EE6D-48F1-9C7D-3498D58B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Aleksandrijska biblioteka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269D42F-BF0B-46C3-8BB2-DC751B63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sz="4400" dirty="0"/>
              <a:t>Pročitajte tekst i odgovorite na pitanja.</a:t>
            </a:r>
          </a:p>
          <a:p>
            <a:pPr marL="0" indent="0">
              <a:buNone/>
            </a:pPr>
            <a:endParaRPr lang="hr-HR" dirty="0"/>
          </a:p>
          <a:p>
            <a:pPr algn="just"/>
            <a:r>
              <a:rPr lang="hr-HR" dirty="0"/>
              <a:t> „(…) Teško je procijeniti točan broj knjiga koje su se čuvale u aleksandrijskoj knjižnici. Ivan </a:t>
            </a:r>
            <a:r>
              <a:rPr lang="hr-HR" dirty="0" err="1"/>
              <a:t>Tzetzes</a:t>
            </a:r>
            <a:r>
              <a:rPr lang="hr-HR" dirty="0"/>
              <a:t>, britanski redovnik iz trinaestog stoljeća, izveo je svoj zaključak temeljem mnogo ranijih izvora i procijenio da je vanjska knjižnica sadržavala 42 800 svitaka, dok je kraljevska knjižnica (u </a:t>
            </a:r>
            <a:r>
              <a:rPr lang="hr-HR" dirty="0" err="1"/>
              <a:t>Museionu</a:t>
            </a:r>
            <a:r>
              <a:rPr lang="hr-HR" dirty="0"/>
              <a:t>) čuvala 490 000 svitaka. Od tih je svitaka 400 000 bilo miješanih svitaka i 90 000 čistih. Miješani je svitak sadržavao nekoliko djela, dok je na čistom bilo samo jedno djelo. (…) 490 000 svitaka činilo je nešto više od 70 000 djela…”</a:t>
            </a:r>
          </a:p>
          <a:p>
            <a:r>
              <a:rPr lang="hr-HR" dirty="0"/>
              <a:t>1.  Obrazložite važnost kontinuiranog prikupljanja mnogobrojnih svitaka u aleksandrijskoj </a:t>
            </a:r>
            <a:r>
              <a:rPr lang="hr-HR" dirty="0" smtClean="0"/>
              <a:t>biblioteci. </a:t>
            </a:r>
            <a:endParaRPr lang="hr-HR" dirty="0"/>
          </a:p>
          <a:p>
            <a:r>
              <a:rPr lang="hr-HR" dirty="0"/>
              <a:t>2.  Kako je skupljanje tako velika broja djela utjecalo na istraživanja znanstvenika?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5400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6CE57C-8D46-4B2B-84EB-3119DA74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5486" y="948294"/>
            <a:ext cx="6162913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Aleksandrijska biblioteka</a:t>
            </a: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81657F6A-4458-4779-A8A3-4D22C8B300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320" y="1428116"/>
            <a:ext cx="2585504" cy="3603491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82307AB1-5E77-4898-A8A2-B38C3289A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47895" y="1910342"/>
            <a:ext cx="4041775" cy="2963466"/>
          </a:xfrm>
        </p:spPr>
        <p:txBody>
          <a:bodyPr/>
          <a:lstStyle/>
          <a:p>
            <a:r>
              <a:rPr lang="hr-HR" dirty="0" err="1"/>
              <a:t>Eratosten</a:t>
            </a:r>
            <a:r>
              <a:rPr lang="hr-HR" dirty="0"/>
              <a:t> je neko vrijeme bio predstojnik </a:t>
            </a:r>
            <a:r>
              <a:rPr lang="hr-HR" dirty="0" smtClean="0"/>
              <a:t>biblioteke  </a:t>
            </a:r>
            <a:r>
              <a:rPr lang="hr-HR" dirty="0"/>
              <a:t>u egipatskoj Aleksandriji.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507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289565F-7A3C-4B84-BE27-822B32A3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Aleksandrijska biblioteka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4688FEB-64CB-4134-B729-03B36A9D4D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654382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9048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0EC47E-4D64-41F9-99F1-1F2E86A8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Aleksandrov grad u Egiptu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73D1BB2-AAB9-4F80-964F-C914A7ED2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079888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5116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EC7F36-FFD8-4EBA-912E-8A59E5C6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Svjetionik na Faru</a:t>
            </a:r>
          </a:p>
        </p:txBody>
      </p:sp>
      <p:pic>
        <p:nvPicPr>
          <p:cNvPr id="5" name="Rezervirano mjesto sadržaja 4" descr="Slika na kojoj se prikazuje na otvorenom, voda, sat, zgrada&#10;&#10;Opis je automatski generiran">
            <a:extLst>
              <a:ext uri="{FF2B5EF4-FFF2-40B4-BE49-F238E27FC236}">
                <a16:creationId xmlns:a16="http://schemas.microsoft.com/office/drawing/2014/main" xmlns="" id="{CF7406E9-58AF-47A6-9B3E-AA551E6D9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280" y="1615916"/>
            <a:ext cx="3901440" cy="2926080"/>
          </a:xfrm>
        </p:spPr>
      </p:pic>
    </p:spTree>
    <p:extLst>
      <p:ext uri="{BB962C8B-B14F-4D97-AF65-F5344CB8AC3E}">
        <p14:creationId xmlns:p14="http://schemas.microsoft.com/office/powerpoint/2010/main" xmlns="" val="155965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113DC4-D73C-4E19-ACE0-8FAA0801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Svjetionik na Faru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81201E9-241D-46A3-809C-A87F6EDAC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173758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39928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95158F-2EBA-470D-98C0-2B221F79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Svjetionik na Faru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ED3FB52-CD3E-4227-B294-F7DEF7EB3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697705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3679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C6EBAF-BFC2-4607-BA46-831C788B8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0720" y="1008422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Svjetionik na Faru</a:t>
            </a:r>
          </a:p>
        </p:txBody>
      </p:sp>
      <p:pic>
        <p:nvPicPr>
          <p:cNvPr id="5" name="Rezervirano mjesto sadržaja 4" descr="Slika na kojoj se prikazuje zgrada, dvorac, staro, kamen&#10;&#10;Opis je automatski generiran">
            <a:extLst>
              <a:ext uri="{FF2B5EF4-FFF2-40B4-BE49-F238E27FC236}">
                <a16:creationId xmlns:a16="http://schemas.microsoft.com/office/drawing/2014/main" xmlns="" id="{42961F39-3878-4622-AEC2-4D76AA215C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6" y="802971"/>
            <a:ext cx="3246912" cy="4136195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829702FA-9387-448E-AAEE-CE62807E7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1488" y="1669830"/>
            <a:ext cx="4041775" cy="2963466"/>
          </a:xfrm>
        </p:spPr>
        <p:txBody>
          <a:bodyPr/>
          <a:lstStyle/>
          <a:p>
            <a:r>
              <a:rPr lang="hr-HR" dirty="0"/>
              <a:t>Vjeruje se da je vojna utvrda </a:t>
            </a:r>
            <a:r>
              <a:rPr lang="hr-HR" dirty="0" err="1"/>
              <a:t>Qait</a:t>
            </a:r>
            <a:r>
              <a:rPr lang="hr-HR" dirty="0"/>
              <a:t> </a:t>
            </a:r>
            <a:r>
              <a:rPr lang="hr-HR" dirty="0" err="1"/>
              <a:t>Bey</a:t>
            </a:r>
            <a:r>
              <a:rPr lang="hr-HR" dirty="0"/>
              <a:t> izgrađena na mjestu na kojem je nekada stajao svjetionik i da je izgrađena od kamena iz ruševina svjetionika.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6547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0301EB-763B-47BD-B975-EFD5400C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58C6214-E276-4C4E-9E94-213E80028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205284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29342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7677688-B505-41EF-9AFF-05AC9E86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CE5A7E5-8F0B-45A2-BE0A-39C5B628B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143438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3474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24605C-52F9-4002-9D0C-DE7673C2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Aleksandrov grad u Egiptu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7B80147-5BED-4D4C-9DEC-2F77750B6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682896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21598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1A935A3-F98D-425B-BEDF-21194641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27353C9-D06B-4329-9E8F-2516D2EED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253186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27854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4699FD-D961-4B8C-8789-CA26B51B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254D462-EA94-4C03-8DE5-B71774DDE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100487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3455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2AD6E0-20D9-4CE7-92B9-50AB042D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Aleksandrov grad u Egiptu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3583FFD-381C-45F0-BECF-F0D0F0F70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443658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7156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026CE3-B9A2-4658-92FA-81F3EAD4B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Aleksandrov grad u Egiptu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8D9A83F-AA8E-47AC-8806-BAFC3381E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738267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3181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17FC94-EA75-4DDE-A3E3-F13DB883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Aleksandrov grad u Egiptu</a:t>
            </a:r>
          </a:p>
        </p:txBody>
      </p:sp>
      <p:pic>
        <p:nvPicPr>
          <p:cNvPr id="5" name="Rezervirano mjesto sadržaja 4" descr="Slika na kojoj se prikazuje na otvorenom, zgrada, sat, sjedenje&#10;&#10;Opis je automatski generiran">
            <a:extLst>
              <a:ext uri="{FF2B5EF4-FFF2-40B4-BE49-F238E27FC236}">
                <a16:creationId xmlns:a16="http://schemas.microsoft.com/office/drawing/2014/main" xmlns="" id="{5403E1D9-60C4-4405-93BE-ED74C16B2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10" b="5514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745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12B341-2C63-4A6A-AB70-E807EF62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Aleksandrov grad u Egiptu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A8EF441-06E4-4266-900E-95FCAB3F7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785435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785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0862A0-01E2-42F8-AC07-8DA7BC70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Aleksandrov grad u Egiptu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0C5BBB-4B4E-420D-A4F5-7836DE9B5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33635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6436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zgrada, stol, stajanje, klupa&#10;&#10;Opis je automatski generiran">
            <a:extLst>
              <a:ext uri="{FF2B5EF4-FFF2-40B4-BE49-F238E27FC236}">
                <a16:creationId xmlns:a16="http://schemas.microsoft.com/office/drawing/2014/main" xmlns="" id="{6DB33CD9-24E7-4CE1-B66A-5DAFD233B7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28" y="828038"/>
            <a:ext cx="3598448" cy="4028576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614AEED-7050-4E32-B881-80DA3335F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22874" y="1248934"/>
            <a:ext cx="4930496" cy="479822"/>
          </a:xfrm>
        </p:spPr>
        <p:txBody>
          <a:bodyPr>
            <a:noAutofit/>
          </a:bodyPr>
          <a:lstStyle/>
          <a:p>
            <a:r>
              <a:rPr lang="hr-HR" sz="3200" dirty="0"/>
              <a:t>Aleksandrijska biblioteka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5ABA9433-669F-4282-B3EF-7D83CA156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51104" y="2233652"/>
            <a:ext cx="4041775" cy="2963466"/>
          </a:xfrm>
        </p:spPr>
        <p:txBody>
          <a:bodyPr/>
          <a:lstStyle/>
          <a:p>
            <a:r>
              <a:rPr lang="hr-HR" dirty="0"/>
              <a:t>Ukrašena kolonadama od skupocjenog egipatskog mramora</a:t>
            </a:r>
          </a:p>
        </p:txBody>
      </p:sp>
    </p:spTree>
    <p:extLst>
      <p:ext uri="{BB962C8B-B14F-4D97-AF65-F5344CB8AC3E}">
        <p14:creationId xmlns:p14="http://schemas.microsoft.com/office/powerpoint/2010/main" xmlns="" val="388619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D0640D-BEB2-4709-BBB5-A5DECBCB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Aleksandrijska biblioteka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953CE14-0020-4897-AC3F-05D0BC832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634244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7063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682</Words>
  <Application>Microsoft Office PowerPoint</Application>
  <PresentationFormat>On-screen Show (16:9)</PresentationFormat>
  <Paragraphs>102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Aleksandrija - središte helenističke znanosti</vt:lpstr>
      <vt:lpstr>Aleksandrov grad u Egiptu</vt:lpstr>
      <vt:lpstr>Aleksandrov grad u Egiptu</vt:lpstr>
      <vt:lpstr>Aleksandrov grad u Egiptu</vt:lpstr>
      <vt:lpstr>Aleksandrov grad u Egiptu</vt:lpstr>
      <vt:lpstr>Aleksandrov grad u Egiptu</vt:lpstr>
      <vt:lpstr>Aleksandrov grad u Egiptu</vt:lpstr>
      <vt:lpstr>Slide 8</vt:lpstr>
      <vt:lpstr>Aleksandrijska biblioteka</vt:lpstr>
      <vt:lpstr>Aleksandrijska biblioteka</vt:lpstr>
      <vt:lpstr>Slide 11</vt:lpstr>
      <vt:lpstr>Aleksandrijska biblioteka</vt:lpstr>
      <vt:lpstr>Aleksandrov grad u Egiptu</vt:lpstr>
      <vt:lpstr>Svjetionik na Faru</vt:lpstr>
      <vt:lpstr>Svjetionik na Faru</vt:lpstr>
      <vt:lpstr>Svjetionik na Faru</vt:lpstr>
      <vt:lpstr>Slide 17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Aleksandrija - središte helenističke znanosti</dc:title>
  <dc:creator>Ivan Cuzic</dc:creator>
  <cp:lastModifiedBy>dvukelic</cp:lastModifiedBy>
  <cp:revision>11</cp:revision>
  <dcterms:created xsi:type="dcterms:W3CDTF">2020-01-20T14:26:37Z</dcterms:created>
  <dcterms:modified xsi:type="dcterms:W3CDTF">2020-01-27T08:40:21Z</dcterms:modified>
</cp:coreProperties>
</file>